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6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9" r:id="rId2"/>
  </p:sldMasterIdLst>
  <p:notesMasterIdLst>
    <p:notesMasterId r:id="rId28"/>
  </p:notesMasterIdLst>
  <p:handoutMasterIdLst>
    <p:handoutMasterId r:id="rId29"/>
  </p:handoutMasterIdLst>
  <p:sldIdLst>
    <p:sldId id="259" r:id="rId3"/>
    <p:sldId id="260" r:id="rId4"/>
    <p:sldId id="263" r:id="rId5"/>
    <p:sldId id="264" r:id="rId6"/>
    <p:sldId id="265" r:id="rId7"/>
    <p:sldId id="266" r:id="rId8"/>
    <p:sldId id="267" r:id="rId9"/>
    <p:sldId id="262" r:id="rId10"/>
    <p:sldId id="269" r:id="rId11"/>
    <p:sldId id="256" r:id="rId12"/>
    <p:sldId id="261" r:id="rId13"/>
    <p:sldId id="268" r:id="rId14"/>
    <p:sldId id="25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Lato Light" panose="020F0302020204030203" pitchFamily="34" charset="0"/>
      <p:regular r:id="rId38"/>
      <p:italic r:id="rId39"/>
    </p:embeddedFont>
    <p:embeddedFont>
      <p:font typeface="Lato Regular" panose="020F0502020204030203" pitchFamily="34" charset="0"/>
      <p:regular r:id="rId40"/>
    </p:embeddedFont>
    <p:embeddedFont>
      <p:font typeface="Mistral" panose="03090702030407020403" pitchFamily="66" charset="0"/>
      <p:regular r:id="rId41"/>
    </p:embeddedFont>
    <p:embeddedFont>
      <p:font typeface="Modern Love Caps" panose="04070805081001020A01" pitchFamily="82" charset="0"/>
      <p:regular r:id="rId42"/>
    </p:embeddedFont>
    <p:embeddedFont>
      <p:font typeface="Montserrat" panose="00000500000000000000" pitchFamily="2" charset="-52"/>
      <p:regular r:id="rId43"/>
      <p:bold r:id="rId44"/>
      <p:italic r:id="rId45"/>
      <p:boldItalic r:id="rId46"/>
    </p:embeddedFont>
    <p:embeddedFont>
      <p:font typeface="Poppins" panose="00000500000000000000" pitchFamily="2" charset="0"/>
      <p:regular r:id="rId47"/>
      <p:bold r:id="rId48"/>
      <p:italic r:id="rId49"/>
      <p:boldItalic r:id="rId50"/>
    </p:embeddedFont>
    <p:embeddedFont>
      <p:font typeface="Poppins Bold" panose="00000800000000000000" pitchFamily="2" charset="0"/>
      <p:bold r:id="rId51"/>
    </p:embeddedFont>
    <p:embeddedFont>
      <p:font typeface="Roboto" panose="02000000000000000000" pitchFamily="2" charset="0"/>
      <p:regular r:id="rId52"/>
      <p:bold r:id="rId53"/>
      <p:italic r:id="rId54"/>
      <p:boldItalic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8787"/>
    <a:srgbClr val="040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7" autoAdjust="0"/>
    <p:restoredTop sz="96357" autoAdjust="0"/>
  </p:normalViewPr>
  <p:slideViewPr>
    <p:cSldViewPr snapToGrid="0" showGuides="1">
      <p:cViewPr varScale="1">
        <p:scale>
          <a:sx n="114" d="100"/>
          <a:sy n="114" d="100"/>
        </p:scale>
        <p:origin x="498" y="108"/>
      </p:cViewPr>
      <p:guideLst>
        <p:guide orient="horz" pos="2183"/>
        <p:guide pos="38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1782" y="66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2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4.9163781541888399E-2"/>
          <c:y val="1.50179753064627E-3"/>
          <c:w val="0.95083621845811195"/>
          <c:h val="0.914763608030820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Rival Company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EF3C-46B4-A782-2D6F08D4A042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EF3C-46B4-A782-2D6F08D4A042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EF3C-46B4-A782-2D6F08D4A04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900">
                    <a:solidFill>
                      <a:schemeClr val="tx1"/>
                    </a:solidFill>
                    <a:latin typeface="+mj-lt"/>
                    <a:ea typeface="PT Sans" panose="020B0503020203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Sheet1!$B$3:$B$7</c:f>
              <c:numCache>
                <c:formatCode>General</c:formatCode>
                <c:ptCount val="5"/>
                <c:pt idx="0" formatCode="#,##0">
                  <c:v>759</c:v>
                </c:pt>
                <c:pt idx="1">
                  <c:v>1093</c:v>
                </c:pt>
                <c:pt idx="2">
                  <c:v>1020</c:v>
                </c:pt>
                <c:pt idx="3">
                  <c:v>603</c:v>
                </c:pt>
                <c:pt idx="4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F3C-46B4-A782-2D6F08D4A04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Our Company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900">
                    <a:solidFill>
                      <a:schemeClr val="tx1"/>
                    </a:solidFill>
                    <a:latin typeface="+mj-lt"/>
                    <a:ea typeface="PT Sans" panose="020B0503020203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Sheet1!$C$3:$C$7</c:f>
              <c:numCache>
                <c:formatCode>General</c:formatCode>
                <c:ptCount val="5"/>
                <c:pt idx="0" formatCode="#,##0">
                  <c:v>954</c:v>
                </c:pt>
                <c:pt idx="1">
                  <c:v>1297</c:v>
                </c:pt>
                <c:pt idx="2">
                  <c:v>897</c:v>
                </c:pt>
                <c:pt idx="3">
                  <c:v>594</c:v>
                </c:pt>
                <c:pt idx="4">
                  <c:v>238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F3C-46B4-A782-2D6F08D4A04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1001556432"/>
        <c:axId val="1001599408"/>
      </c:barChart>
      <c:catAx>
        <c:axId val="10015564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900">
                <a:solidFill>
                  <a:schemeClr val="tx1"/>
                </a:solidFill>
                <a:latin typeface="+mn-lt"/>
                <a:ea typeface="PT Sans" panose="020B0503020203020204" pitchFamily="34" charset="0"/>
              </a:defRPr>
            </a:pPr>
            <a:endParaRPr lang="en-US"/>
          </a:p>
        </c:txPr>
        <c:crossAx val="1001599408"/>
        <c:crosses val="autoZero"/>
        <c:auto val="1"/>
        <c:lblAlgn val="ctr"/>
        <c:lblOffset val="100"/>
        <c:noMultiLvlLbl val="0"/>
      </c:catAx>
      <c:valAx>
        <c:axId val="1001599408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900">
                <a:solidFill>
                  <a:schemeClr val="tx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defRPr>
            </a:pPr>
            <a:endParaRPr lang="en-US"/>
          </a:p>
        </c:txPr>
        <c:crossAx val="1001556432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DA6-419B-B4A1-B39EBDFF3F9E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DA6-419B-B4A1-B39EBDFF3F9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DA6-419B-B4A1-B39EBDFF3F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7F5-4A38-9FC9-F7CC048BEF6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7F5-4A38-9FC9-F7CC048BEF6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7F5-4A38-9FC9-F7CC048BEF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7D8993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A2C-4D9E-9032-1D147E64D9DF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A2C-4D9E-9032-1D147E64D9D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2C-4D9E-9032-1D147E64D9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Income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72000" tIns="0" rIns="72000" bIns="0" anchor="ctr" anchorCtr="0">
                <a:no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50</c:v>
                </c:pt>
                <c:pt idx="2">
                  <c:v>70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B8-4FD0-A4F7-6D90BB8F14C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Costs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72000" tIns="0" rIns="72000" bIns="0" anchor="ctr" anchorCtr="0">
                <a:no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45</c:v>
                </c:pt>
                <c:pt idx="1">
                  <c:v>60</c:v>
                </c:pt>
                <c:pt idx="2">
                  <c:v>70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B8-4FD0-A4F7-6D90BB8F14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74110544"/>
        <c:axId val="74112176"/>
      </c:barChart>
      <c:catAx>
        <c:axId val="741105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12176"/>
        <c:crosses val="autoZero"/>
        <c:auto val="1"/>
        <c:lblAlgn val="ctr"/>
        <c:lblOffset val="100"/>
        <c:noMultiLvlLbl val="0"/>
      </c:catAx>
      <c:valAx>
        <c:axId val="74112176"/>
        <c:scaling>
          <c:orientation val="minMax"/>
          <c:max val="150"/>
        </c:scaling>
        <c:delete val="0"/>
        <c:axPos val="b"/>
        <c:majorGridlines>
          <c:spPr>
            <a:ln w="6350" cap="flat" cmpd="sng" algn="ctr">
              <a:solidFill>
                <a:schemeClr val="accent1"/>
              </a:solidFill>
              <a:round/>
            </a:ln>
            <a:effectLst/>
          </c:spPr>
        </c:majorGridlines>
        <c:minorGridlines>
          <c:spPr>
            <a:ln w="3175" cap="flat" cmpd="sng" algn="ctr">
              <a:solidFill>
                <a:schemeClr val="tx1">
                  <a:lumMod val="50000"/>
                  <a:lumOff val="50000"/>
                  <a:alpha val="2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low"/>
        <c:spPr>
          <a:noFill/>
          <a:ln w="635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10544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246425070233301E-3"/>
          <c:y val="0"/>
          <c:w val="0.99617536089238801"/>
          <c:h val="0.9961753608923880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2017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AE7-4B57-B5B8-5DE559FF363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AE7-4B57-B5B8-5DE559FF3636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AE7-4B57-B5B8-5DE559FF3636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AE7-4B57-B5B8-5DE559FF3636}"/>
              </c:ext>
            </c:extLst>
          </c:dPt>
          <c:dLbls>
            <c:dLbl>
              <c:idx val="0"/>
              <c:layout>
                <c:manualLayout>
                  <c:x val="-0.13954754259881136"/>
                  <c:y val="0.122498767499422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AE7-4B57-B5B8-5DE559FF3636}"/>
                </c:ext>
              </c:extLst>
            </c:dLbl>
            <c:dLbl>
              <c:idx val="1"/>
              <c:layout>
                <c:manualLayout>
                  <c:x val="-0.11439183397174263"/>
                  <c:y val="-0.154820210905426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E7-4B57-B5B8-5DE559FF3636}"/>
                </c:ext>
              </c:extLst>
            </c:dLbl>
            <c:dLbl>
              <c:idx val="2"/>
              <c:layout>
                <c:manualLayout>
                  <c:x val="7.2493344134113472E-2"/>
                  <c:y val="-4.6836835787391019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AE7-4B57-B5B8-5DE559FF3636}"/>
                </c:ext>
              </c:extLst>
            </c:dLbl>
            <c:dLbl>
              <c:idx val="3"/>
              <c:layout>
                <c:manualLayout>
                  <c:x val="6.5223495251925293E-2"/>
                  <c:y val="8.523208557236092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AE7-4B57-B5B8-5DE559FF363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bg1"/>
                    </a:solidFill>
                    <a:latin typeface="+mn-lt"/>
                    <a:ea typeface="PT Sans" panose="020B0503020203020204" pitchFamily="34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Rival Company One</c:v>
                </c:pt>
                <c:pt idx="1">
                  <c:v>Rival Company Two</c:v>
                </c:pt>
                <c:pt idx="2">
                  <c:v>Our Company</c:v>
                </c:pt>
                <c:pt idx="3">
                  <c:v>And Othrers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703</c:v>
                </c:pt>
                <c:pt idx="1">
                  <c:v>659</c:v>
                </c:pt>
                <c:pt idx="2" formatCode="General">
                  <c:v>982</c:v>
                </c:pt>
                <c:pt idx="3" formatCode="General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AE7-4B57-B5B8-5DE559FF36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120-481C-8620-D2371C25AA99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120-481C-8620-D2371C25AA9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120-481C-8620-D2371C25AA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B49-4873-9872-07780DB87416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B49-4873-9872-07780DB8741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B49-4873-9872-07780DB874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>
            <a:extLst>
              <a:ext uri="{FF2B5EF4-FFF2-40B4-BE49-F238E27FC236}">
                <a16:creationId xmlns:a16="http://schemas.microsoft.com/office/drawing/2014/main" id="{EB6C8902-30EE-4A29-9271-AEAC518077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>
            <a:extLst>
              <a:ext uri="{FF2B5EF4-FFF2-40B4-BE49-F238E27FC236}">
                <a16:creationId xmlns:a16="http://schemas.microsoft.com/office/drawing/2014/main" id="{7F573961-8D06-40A5-9FD1-C09D850D2D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A3A639-1D21-4C07-B16C-E71C592A3643}" type="datetimeFigureOut">
              <a:rPr lang="en-US" smtClean="0"/>
              <a:t>07.05.2020</a:t>
            </a:fld>
            <a:endParaRPr lang="en-US"/>
          </a:p>
        </p:txBody>
      </p:sp>
      <p:sp>
        <p:nvSpPr>
          <p:cNvPr id="4" name="Footer 3">
            <a:extLst>
              <a:ext uri="{FF2B5EF4-FFF2-40B4-BE49-F238E27FC236}">
                <a16:creationId xmlns:a16="http://schemas.microsoft.com/office/drawing/2014/main" id="{FDC56F43-9642-41BF-9B24-F20718988B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4">
            <a:extLst>
              <a:ext uri="{FF2B5EF4-FFF2-40B4-BE49-F238E27FC236}">
                <a16:creationId xmlns:a16="http://schemas.microsoft.com/office/drawing/2014/main" id="{15885B64-2ED1-464B-B7C4-A86BF00AAF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DAD1B2-286C-429E-AA6C-B19F22D58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52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g>
</file>

<file path=ppt/media/image11.jpeg>
</file>

<file path=ppt/media/image12.jpg>
</file>

<file path=ppt/media/image13.jp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g>
</file>

<file path=ppt/media/image25.jpeg>
</file>

<file path=ppt/media/image26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62BE7F-6A80-4703-ADD9-5DF1C9279F7A}" type="datetimeFigureOut">
              <a:rPr lang="en-US" smtClean="0"/>
              <a:t>07.05.2020</a:t>
            </a:fld>
            <a:endParaRPr lang="en-US"/>
          </a:p>
        </p:txBody>
      </p:sp>
      <p:sp>
        <p:nvSpPr>
          <p:cNvPr id="4" name="Form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0902-9F98-4C05-B860-DBF5F260B5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79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Freeform 8">
            <a:extLst>
              <a:ext uri="{FF2B5EF4-FFF2-40B4-BE49-F238E27FC236}">
                <a16:creationId xmlns:a16="http://schemas.microsoft.com/office/drawing/2014/main" id="{C7C03EAC-30AE-4F03-9AA8-3356A2ADFA97}"/>
              </a:ext>
            </a:extLst>
          </p:cNvPr>
          <p:cNvSpPr>
            <a:spLocks/>
          </p:cNvSpPr>
          <p:nvPr userDrawn="1"/>
        </p:nvSpPr>
        <p:spPr bwMode="auto">
          <a:xfrm>
            <a:off x="10926676" y="2805832"/>
            <a:ext cx="3714750" cy="3716338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F104874-0041-41E2-9E43-EB4122D79C18}"/>
              </a:ext>
            </a:extLst>
          </p:cNvPr>
          <p:cNvSpPr/>
          <p:nvPr userDrawn="1"/>
        </p:nvSpPr>
        <p:spPr>
          <a:xfrm>
            <a:off x="-1" y="5651500"/>
            <a:ext cx="2972361" cy="1206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Polyline: figure 37">
            <a:extLst>
              <a:ext uri="{FF2B5EF4-FFF2-40B4-BE49-F238E27FC236}">
                <a16:creationId xmlns:a16="http://schemas.microsoft.com/office/drawing/2014/main" id="{6F2F66C2-4F16-4051-87C7-CA216FEA0E37}"/>
              </a:ext>
            </a:extLst>
          </p:cNvPr>
          <p:cNvSpPr/>
          <p:nvPr/>
        </p:nvSpPr>
        <p:spPr>
          <a:xfrm rot="10800000">
            <a:off x="11330496" y="4960381"/>
            <a:ext cx="389753" cy="1316431"/>
          </a:xfrm>
          <a:custGeom>
            <a:avLst/>
            <a:gdLst>
              <a:gd name="connsiteX0" fmla="*/ 193574 w 199129"/>
              <a:gd name="connsiteY0" fmla="*/ 76311 h 672579"/>
              <a:gd name="connsiteX1" fmla="*/ 63081 w 199129"/>
              <a:gd name="connsiteY1" fmla="*/ 2016 h 672579"/>
              <a:gd name="connsiteX2" fmla="*/ 50699 w 199129"/>
              <a:gd name="connsiteY2" fmla="*/ 23923 h 672579"/>
              <a:gd name="connsiteX3" fmla="*/ 160236 w 199129"/>
              <a:gd name="connsiteY3" fmla="*/ 88693 h 672579"/>
              <a:gd name="connsiteX4" fmla="*/ 44984 w 199129"/>
              <a:gd name="connsiteY4" fmla="*/ 142033 h 672579"/>
              <a:gd name="connsiteX5" fmla="*/ 41174 w 199129"/>
              <a:gd name="connsiteY5" fmla="*/ 164893 h 672579"/>
              <a:gd name="connsiteX6" fmla="*/ 146901 w 199129"/>
              <a:gd name="connsiteY6" fmla="*/ 226806 h 672579"/>
              <a:gd name="connsiteX7" fmla="*/ 38316 w 199129"/>
              <a:gd name="connsiteY7" fmla="*/ 284908 h 672579"/>
              <a:gd name="connsiteX8" fmla="*/ 34506 w 199129"/>
              <a:gd name="connsiteY8" fmla="*/ 291576 h 672579"/>
              <a:gd name="connsiteX9" fmla="*/ 32601 w 199129"/>
              <a:gd name="connsiteY9" fmla="*/ 312531 h 672579"/>
              <a:gd name="connsiteX10" fmla="*/ 143091 w 199129"/>
              <a:gd name="connsiteY10" fmla="*/ 379206 h 672579"/>
              <a:gd name="connsiteX11" fmla="*/ 12599 w 199129"/>
              <a:gd name="connsiteY11" fmla="*/ 420163 h 672579"/>
              <a:gd name="connsiteX12" fmla="*/ 5931 w 199129"/>
              <a:gd name="connsiteY12" fmla="*/ 443976 h 672579"/>
              <a:gd name="connsiteX13" fmla="*/ 142139 w 199129"/>
              <a:gd name="connsiteY13" fmla="*/ 540178 h 672579"/>
              <a:gd name="connsiteX14" fmla="*/ 12599 w 199129"/>
              <a:gd name="connsiteY14" fmla="*/ 580183 h 672579"/>
              <a:gd name="connsiteX15" fmla="*/ 9741 w 199129"/>
              <a:gd name="connsiteY15" fmla="*/ 603043 h 672579"/>
              <a:gd name="connsiteX16" fmla="*/ 154521 w 199129"/>
              <a:gd name="connsiteY16" fmla="*/ 671623 h 672579"/>
              <a:gd name="connsiteX17" fmla="*/ 163094 w 199129"/>
              <a:gd name="connsiteY17" fmla="*/ 656383 h 672579"/>
              <a:gd name="connsiteX18" fmla="*/ 48794 w 199129"/>
              <a:gd name="connsiteY18" fmla="*/ 595423 h 672579"/>
              <a:gd name="connsiteX19" fmla="*/ 170714 w 199129"/>
              <a:gd name="connsiteY19" fmla="*/ 558276 h 672579"/>
              <a:gd name="connsiteX20" fmla="*/ 176429 w 199129"/>
              <a:gd name="connsiteY20" fmla="*/ 537321 h 672579"/>
              <a:gd name="connsiteX21" fmla="*/ 49746 w 199129"/>
              <a:gd name="connsiteY21" fmla="*/ 440166 h 672579"/>
              <a:gd name="connsiteX22" fmla="*/ 173571 w 199129"/>
              <a:gd name="connsiteY22" fmla="*/ 390636 h 672579"/>
              <a:gd name="connsiteX23" fmla="*/ 173571 w 199129"/>
              <a:gd name="connsiteY23" fmla="*/ 368728 h 672579"/>
              <a:gd name="connsiteX24" fmla="*/ 54509 w 199129"/>
              <a:gd name="connsiteY24" fmla="*/ 297291 h 672579"/>
              <a:gd name="connsiteX25" fmla="*/ 178334 w 199129"/>
              <a:gd name="connsiteY25" fmla="*/ 238236 h 672579"/>
              <a:gd name="connsiteX26" fmla="*/ 178334 w 199129"/>
              <a:gd name="connsiteY26" fmla="*/ 216328 h 672579"/>
              <a:gd name="connsiteX27" fmla="*/ 76416 w 199129"/>
              <a:gd name="connsiteY27" fmla="*/ 156321 h 672579"/>
              <a:gd name="connsiteX28" fmla="*/ 191669 w 199129"/>
              <a:gd name="connsiteY28" fmla="*/ 98218 h 672579"/>
              <a:gd name="connsiteX29" fmla="*/ 193574 w 199129"/>
              <a:gd name="connsiteY29" fmla="*/ 76311 h 67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9129" h="672579">
                <a:moveTo>
                  <a:pt x="193574" y="76311"/>
                </a:moveTo>
                <a:cubicBezTo>
                  <a:pt x="147854" y="54403"/>
                  <a:pt x="104991" y="29638"/>
                  <a:pt x="63081" y="2016"/>
                </a:cubicBezTo>
                <a:cubicBezTo>
                  <a:pt x="49746" y="-6557"/>
                  <a:pt x="37364" y="14398"/>
                  <a:pt x="50699" y="23923"/>
                </a:cubicBezTo>
                <a:cubicBezTo>
                  <a:pt x="85941" y="48688"/>
                  <a:pt x="122136" y="69643"/>
                  <a:pt x="160236" y="88693"/>
                </a:cubicBezTo>
                <a:cubicBezTo>
                  <a:pt x="123089" y="109648"/>
                  <a:pt x="84989" y="127746"/>
                  <a:pt x="44984" y="142033"/>
                </a:cubicBezTo>
                <a:cubicBezTo>
                  <a:pt x="34506" y="145843"/>
                  <a:pt x="31649" y="159178"/>
                  <a:pt x="41174" y="164893"/>
                </a:cubicBezTo>
                <a:lnTo>
                  <a:pt x="146901" y="226806"/>
                </a:lnTo>
                <a:cubicBezTo>
                  <a:pt x="109754" y="244903"/>
                  <a:pt x="73559" y="263953"/>
                  <a:pt x="38316" y="284908"/>
                </a:cubicBezTo>
                <a:cubicBezTo>
                  <a:pt x="35459" y="286813"/>
                  <a:pt x="34506" y="288718"/>
                  <a:pt x="34506" y="291576"/>
                </a:cubicBezTo>
                <a:cubicBezTo>
                  <a:pt x="26886" y="295386"/>
                  <a:pt x="23076" y="306816"/>
                  <a:pt x="32601" y="312531"/>
                </a:cubicBezTo>
                <a:cubicBezTo>
                  <a:pt x="68796" y="335391"/>
                  <a:pt x="106896" y="357298"/>
                  <a:pt x="143091" y="379206"/>
                </a:cubicBezTo>
                <a:cubicBezTo>
                  <a:pt x="102134" y="402066"/>
                  <a:pt x="60224" y="415401"/>
                  <a:pt x="12599" y="420163"/>
                </a:cubicBezTo>
                <a:cubicBezTo>
                  <a:pt x="1169" y="421116"/>
                  <a:pt x="-5499" y="437308"/>
                  <a:pt x="5931" y="443976"/>
                </a:cubicBezTo>
                <a:cubicBezTo>
                  <a:pt x="55461" y="471598"/>
                  <a:pt x="100229" y="503031"/>
                  <a:pt x="142139" y="540178"/>
                </a:cubicBezTo>
                <a:cubicBezTo>
                  <a:pt x="99276" y="553513"/>
                  <a:pt x="55461" y="566848"/>
                  <a:pt x="12599" y="580183"/>
                </a:cubicBezTo>
                <a:cubicBezTo>
                  <a:pt x="3074" y="583041"/>
                  <a:pt x="-736" y="598281"/>
                  <a:pt x="9741" y="603043"/>
                </a:cubicBezTo>
                <a:cubicBezTo>
                  <a:pt x="57366" y="626856"/>
                  <a:pt x="104991" y="650668"/>
                  <a:pt x="154521" y="671623"/>
                </a:cubicBezTo>
                <a:cubicBezTo>
                  <a:pt x="164999" y="676386"/>
                  <a:pt x="173571" y="662098"/>
                  <a:pt x="163094" y="656383"/>
                </a:cubicBezTo>
                <a:cubicBezTo>
                  <a:pt x="125946" y="634476"/>
                  <a:pt x="87846" y="614473"/>
                  <a:pt x="48794" y="595423"/>
                </a:cubicBezTo>
                <a:cubicBezTo>
                  <a:pt x="89751" y="583041"/>
                  <a:pt x="129756" y="570658"/>
                  <a:pt x="170714" y="558276"/>
                </a:cubicBezTo>
                <a:cubicBezTo>
                  <a:pt x="179286" y="555418"/>
                  <a:pt x="183096" y="543988"/>
                  <a:pt x="176429" y="537321"/>
                </a:cubicBezTo>
                <a:cubicBezTo>
                  <a:pt x="137376" y="500173"/>
                  <a:pt x="95466" y="468741"/>
                  <a:pt x="49746" y="440166"/>
                </a:cubicBezTo>
                <a:cubicBezTo>
                  <a:pt x="93561" y="431593"/>
                  <a:pt x="134519" y="415401"/>
                  <a:pt x="173571" y="390636"/>
                </a:cubicBezTo>
                <a:cubicBezTo>
                  <a:pt x="182144" y="385873"/>
                  <a:pt x="182144" y="373491"/>
                  <a:pt x="173571" y="368728"/>
                </a:cubicBezTo>
                <a:cubicBezTo>
                  <a:pt x="134519" y="343963"/>
                  <a:pt x="95466" y="319198"/>
                  <a:pt x="54509" y="297291"/>
                </a:cubicBezTo>
                <a:cubicBezTo>
                  <a:pt x="96419" y="279193"/>
                  <a:pt x="137376" y="259191"/>
                  <a:pt x="178334" y="238236"/>
                </a:cubicBezTo>
                <a:cubicBezTo>
                  <a:pt x="186906" y="234426"/>
                  <a:pt x="185954" y="221091"/>
                  <a:pt x="178334" y="216328"/>
                </a:cubicBezTo>
                <a:cubicBezTo>
                  <a:pt x="144044" y="196326"/>
                  <a:pt x="109754" y="176323"/>
                  <a:pt x="76416" y="156321"/>
                </a:cubicBezTo>
                <a:cubicBezTo>
                  <a:pt x="116421" y="140128"/>
                  <a:pt x="155474" y="122031"/>
                  <a:pt x="191669" y="98218"/>
                </a:cubicBezTo>
                <a:cubicBezTo>
                  <a:pt x="200241" y="94408"/>
                  <a:pt x="202146" y="81073"/>
                  <a:pt x="193574" y="76311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Polyline: figure 39">
            <a:extLst>
              <a:ext uri="{FF2B5EF4-FFF2-40B4-BE49-F238E27FC236}">
                <a16:creationId xmlns:a16="http://schemas.microsoft.com/office/drawing/2014/main" id="{1E265F75-BFD9-40D4-AA0B-92571CC05AAD}"/>
              </a:ext>
            </a:extLst>
          </p:cNvPr>
          <p:cNvSpPr/>
          <p:nvPr/>
        </p:nvSpPr>
        <p:spPr>
          <a:xfrm rot="10800000">
            <a:off x="9558208" y="6670642"/>
            <a:ext cx="340020" cy="327588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Polyline: figure 40">
            <a:extLst>
              <a:ext uri="{FF2B5EF4-FFF2-40B4-BE49-F238E27FC236}">
                <a16:creationId xmlns:a16="http://schemas.microsoft.com/office/drawing/2014/main" id="{AE20E29A-6B2B-466A-8580-D976C71AAD9E}"/>
              </a:ext>
            </a:extLst>
          </p:cNvPr>
          <p:cNvSpPr/>
          <p:nvPr/>
        </p:nvSpPr>
        <p:spPr>
          <a:xfrm rot="10800000">
            <a:off x="11209676" y="6819520"/>
            <a:ext cx="179247" cy="102225"/>
          </a:xfrm>
          <a:custGeom>
            <a:avLst/>
            <a:gdLst>
              <a:gd name="connsiteX0" fmla="*/ 89066 w 91579"/>
              <a:gd name="connsiteY0" fmla="*/ 39101 h 52228"/>
              <a:gd name="connsiteX1" fmla="*/ 9056 w 91579"/>
              <a:gd name="connsiteY1" fmla="*/ 49 h 52228"/>
              <a:gd name="connsiteX2" fmla="*/ 5246 w 91579"/>
              <a:gd name="connsiteY2" fmla="*/ 13384 h 52228"/>
              <a:gd name="connsiteX3" fmla="*/ 77636 w 91579"/>
              <a:gd name="connsiteY3" fmla="*/ 49579 h 52228"/>
              <a:gd name="connsiteX4" fmla="*/ 89066 w 91579"/>
              <a:gd name="connsiteY4" fmla="*/ 39101 h 5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79" h="52228">
                <a:moveTo>
                  <a:pt x="89066" y="39101"/>
                </a:moveTo>
                <a:cubicBezTo>
                  <a:pt x="67159" y="17194"/>
                  <a:pt x="38584" y="4811"/>
                  <a:pt x="9056" y="49"/>
                </a:cubicBezTo>
                <a:cubicBezTo>
                  <a:pt x="484" y="-904"/>
                  <a:pt x="-4279" y="12431"/>
                  <a:pt x="5246" y="13384"/>
                </a:cubicBezTo>
                <a:cubicBezTo>
                  <a:pt x="32869" y="18146"/>
                  <a:pt x="56681" y="30529"/>
                  <a:pt x="77636" y="49579"/>
                </a:cubicBezTo>
                <a:cubicBezTo>
                  <a:pt x="85256" y="57199"/>
                  <a:pt x="96686" y="46721"/>
                  <a:pt x="89066" y="39101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Polyline: figure 41">
            <a:extLst>
              <a:ext uri="{FF2B5EF4-FFF2-40B4-BE49-F238E27FC236}">
                <a16:creationId xmlns:a16="http://schemas.microsoft.com/office/drawing/2014/main" id="{1408DF81-7ACB-4564-A09F-29938BD0428D}"/>
              </a:ext>
            </a:extLst>
          </p:cNvPr>
          <p:cNvSpPr/>
          <p:nvPr/>
        </p:nvSpPr>
        <p:spPr>
          <a:xfrm rot="10800000">
            <a:off x="11086465" y="6843755"/>
            <a:ext cx="165585" cy="137294"/>
          </a:xfrm>
          <a:custGeom>
            <a:avLst/>
            <a:gdLst>
              <a:gd name="connsiteX0" fmla="*/ 82953 w 84599"/>
              <a:gd name="connsiteY0" fmla="*/ 57018 h 70145"/>
              <a:gd name="connsiteX1" fmla="*/ 9611 w 84599"/>
              <a:gd name="connsiteY1" fmla="*/ 821 h 70145"/>
              <a:gd name="connsiteX2" fmla="*/ 2943 w 84599"/>
              <a:gd name="connsiteY2" fmla="*/ 11298 h 70145"/>
              <a:gd name="connsiteX3" fmla="*/ 71523 w 84599"/>
              <a:gd name="connsiteY3" fmla="*/ 67496 h 70145"/>
              <a:gd name="connsiteX4" fmla="*/ 82953 w 84599"/>
              <a:gd name="connsiteY4" fmla="*/ 57018 h 7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99" h="70145">
                <a:moveTo>
                  <a:pt x="82953" y="57018"/>
                </a:moveTo>
                <a:cubicBezTo>
                  <a:pt x="62951" y="34158"/>
                  <a:pt x="37233" y="13203"/>
                  <a:pt x="9611" y="821"/>
                </a:cubicBezTo>
                <a:cubicBezTo>
                  <a:pt x="1991" y="-2989"/>
                  <a:pt x="-3724" y="7488"/>
                  <a:pt x="2943" y="11298"/>
                </a:cubicBezTo>
                <a:cubicBezTo>
                  <a:pt x="28661" y="27491"/>
                  <a:pt x="50568" y="44636"/>
                  <a:pt x="71523" y="67496"/>
                </a:cubicBezTo>
                <a:cubicBezTo>
                  <a:pt x="78191" y="75116"/>
                  <a:pt x="88668" y="64638"/>
                  <a:pt x="82953" y="57018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D1D99041-97A6-43E6-8267-0455930FC95D}"/>
              </a:ext>
            </a:extLst>
          </p:cNvPr>
          <p:cNvSpPr/>
          <p:nvPr/>
        </p:nvSpPr>
        <p:spPr>
          <a:xfrm rot="10800000">
            <a:off x="9161430" y="5999423"/>
            <a:ext cx="126836" cy="234425"/>
          </a:xfrm>
          <a:custGeom>
            <a:avLst/>
            <a:gdLst>
              <a:gd name="connsiteX0" fmla="*/ 59758 w 64802"/>
              <a:gd name="connsiteY0" fmla="*/ 104843 h 119770"/>
              <a:gd name="connsiteX1" fmla="*/ 16896 w 64802"/>
              <a:gd name="connsiteY1" fmla="*/ 6735 h 119770"/>
              <a:gd name="connsiteX2" fmla="*/ 9276 w 64802"/>
              <a:gd name="connsiteY2" fmla="*/ 1973 h 119770"/>
              <a:gd name="connsiteX3" fmla="*/ 54996 w 64802"/>
              <a:gd name="connsiteY3" fmla="*/ 119130 h 119770"/>
              <a:gd name="connsiteX4" fmla="*/ 59758 w 64802"/>
              <a:gd name="connsiteY4" fmla="*/ 104843 h 11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2" h="119770">
                <a:moveTo>
                  <a:pt x="59758" y="104843"/>
                </a:moveTo>
                <a:cubicBezTo>
                  <a:pt x="21658" y="88650"/>
                  <a:pt x="-1202" y="46740"/>
                  <a:pt x="16896" y="6735"/>
                </a:cubicBezTo>
                <a:cubicBezTo>
                  <a:pt x="18801" y="1973"/>
                  <a:pt x="12133" y="-2790"/>
                  <a:pt x="9276" y="1973"/>
                </a:cubicBezTo>
                <a:cubicBezTo>
                  <a:pt x="-13584" y="43883"/>
                  <a:pt x="7371" y="106748"/>
                  <a:pt x="54996" y="119130"/>
                </a:cubicBezTo>
                <a:cubicBezTo>
                  <a:pt x="65473" y="122940"/>
                  <a:pt x="68331" y="108653"/>
                  <a:pt x="59758" y="104843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Polyline: figure 43">
            <a:extLst>
              <a:ext uri="{FF2B5EF4-FFF2-40B4-BE49-F238E27FC236}">
                <a16:creationId xmlns:a16="http://schemas.microsoft.com/office/drawing/2014/main" id="{298B9998-3AEE-4571-9EAE-CEC4D0D0C8CA}"/>
              </a:ext>
            </a:extLst>
          </p:cNvPr>
          <p:cNvSpPr/>
          <p:nvPr/>
        </p:nvSpPr>
        <p:spPr>
          <a:xfrm rot="10800000">
            <a:off x="9074746" y="6022938"/>
            <a:ext cx="125515" cy="174522"/>
          </a:xfrm>
          <a:custGeom>
            <a:avLst/>
            <a:gdLst>
              <a:gd name="connsiteX0" fmla="*/ 58610 w 64127"/>
              <a:gd name="connsiteY0" fmla="*/ 75774 h 89165"/>
              <a:gd name="connsiteX1" fmla="*/ 10985 w 64127"/>
              <a:gd name="connsiteY1" fmla="*/ 6241 h 89165"/>
              <a:gd name="connsiteX2" fmla="*/ 1460 w 64127"/>
              <a:gd name="connsiteY2" fmla="*/ 3384 h 89165"/>
              <a:gd name="connsiteX3" fmla="*/ 54800 w 64127"/>
              <a:gd name="connsiteY3" fmla="*/ 89109 h 89165"/>
              <a:gd name="connsiteX4" fmla="*/ 58610 w 64127"/>
              <a:gd name="connsiteY4" fmla="*/ 75774 h 8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27" h="89165">
                <a:moveTo>
                  <a:pt x="58610" y="75774"/>
                </a:moveTo>
                <a:cubicBezTo>
                  <a:pt x="28130" y="66249"/>
                  <a:pt x="6223" y="40531"/>
                  <a:pt x="10985" y="6241"/>
                </a:cubicBezTo>
                <a:cubicBezTo>
                  <a:pt x="11937" y="-426"/>
                  <a:pt x="2412" y="-2331"/>
                  <a:pt x="1460" y="3384"/>
                </a:cubicBezTo>
                <a:cubicBezTo>
                  <a:pt x="-6160" y="38626"/>
                  <a:pt x="16700" y="82441"/>
                  <a:pt x="54800" y="89109"/>
                </a:cubicBezTo>
                <a:cubicBezTo>
                  <a:pt x="64325" y="90061"/>
                  <a:pt x="68135" y="78631"/>
                  <a:pt x="58610" y="75774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Polyline: figure 44">
            <a:extLst>
              <a:ext uri="{FF2B5EF4-FFF2-40B4-BE49-F238E27FC236}">
                <a16:creationId xmlns:a16="http://schemas.microsoft.com/office/drawing/2014/main" id="{8431CD4D-2C3C-4761-9102-0B82033BA79A}"/>
              </a:ext>
            </a:extLst>
          </p:cNvPr>
          <p:cNvSpPr/>
          <p:nvPr/>
        </p:nvSpPr>
        <p:spPr>
          <a:xfrm rot="10800000">
            <a:off x="9942774" y="6052877"/>
            <a:ext cx="321377" cy="320663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7" name="Drawing 45">
            <a:extLst>
              <a:ext uri="{FF2B5EF4-FFF2-40B4-BE49-F238E27FC236}">
                <a16:creationId xmlns:a16="http://schemas.microsoft.com/office/drawing/2014/main" id="{68E08217-32A6-441D-804A-26AF58DB03DE}"/>
              </a:ext>
            </a:extLst>
          </p:cNvPr>
          <p:cNvGrpSpPr/>
          <p:nvPr userDrawn="1"/>
        </p:nvGrpSpPr>
        <p:grpSpPr>
          <a:xfrm rot="6648130">
            <a:off x="2496988" y="6008735"/>
            <a:ext cx="1059514" cy="1239093"/>
            <a:chOff x="5815012" y="3100387"/>
            <a:chExt cx="561975" cy="657225"/>
          </a:xfrm>
          <a:solidFill>
            <a:schemeClr val="bg1"/>
          </a:solidFill>
        </p:grpSpPr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44978293-6A01-4D6C-B700-35AB74E9087C}"/>
                </a:ext>
              </a:extLst>
            </p:cNvPr>
            <p:cNvSpPr/>
            <p:nvPr/>
          </p:nvSpPr>
          <p:spPr>
            <a:xfrm>
              <a:off x="5815647" y="3275646"/>
              <a:ext cx="128028" cy="125508"/>
            </a:xfrm>
            <a:custGeom>
              <a:avLst/>
              <a:gdLst>
                <a:gd name="connsiteX0" fmla="*/ 127000 w 128028"/>
                <a:gd name="connsiteY0" fmla="*/ 9525 h 125508"/>
                <a:gd name="connsiteX1" fmla="*/ 117475 w 128028"/>
                <a:gd name="connsiteY1" fmla="*/ 0 h 125508"/>
                <a:gd name="connsiteX2" fmla="*/ 10795 w 128028"/>
                <a:gd name="connsiteY2" fmla="*/ 0 h 125508"/>
                <a:gd name="connsiteX3" fmla="*/ 1270 w 128028"/>
                <a:gd name="connsiteY3" fmla="*/ 9525 h 125508"/>
                <a:gd name="connsiteX4" fmla="*/ 1270 w 128028"/>
                <a:gd name="connsiteY4" fmla="*/ 117158 h 125508"/>
                <a:gd name="connsiteX5" fmla="*/ 18415 w 128028"/>
                <a:gd name="connsiteY5" fmla="*/ 118110 h 125508"/>
                <a:gd name="connsiteX6" fmla="*/ 21273 w 128028"/>
                <a:gd name="connsiteY6" fmla="*/ 121920 h 125508"/>
                <a:gd name="connsiteX7" fmla="*/ 117475 w 128028"/>
                <a:gd name="connsiteY7" fmla="*/ 124778 h 125508"/>
                <a:gd name="connsiteX8" fmla="*/ 126048 w 128028"/>
                <a:gd name="connsiteY8" fmla="*/ 116205 h 125508"/>
                <a:gd name="connsiteX9" fmla="*/ 127000 w 128028"/>
                <a:gd name="connsiteY9" fmla="*/ 9525 h 125508"/>
                <a:gd name="connsiteX10" fmla="*/ 21273 w 128028"/>
                <a:gd name="connsiteY10" fmla="*/ 112395 h 125508"/>
                <a:gd name="connsiteX11" fmla="*/ 18415 w 128028"/>
                <a:gd name="connsiteY11" fmla="*/ 114300 h 125508"/>
                <a:gd name="connsiteX12" fmla="*/ 20320 w 128028"/>
                <a:gd name="connsiteY12" fmla="*/ 18097 h 125508"/>
                <a:gd name="connsiteX13" fmla="*/ 107950 w 128028"/>
                <a:gd name="connsiteY13" fmla="*/ 18097 h 125508"/>
                <a:gd name="connsiteX14" fmla="*/ 108903 w 128028"/>
                <a:gd name="connsiteY14" fmla="*/ 106680 h 125508"/>
                <a:gd name="connsiteX15" fmla="*/ 21273 w 128028"/>
                <a:gd name="connsiteY15" fmla="*/ 112395 h 125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8028" h="125508">
                  <a:moveTo>
                    <a:pt x="127000" y="9525"/>
                  </a:moveTo>
                  <a:cubicBezTo>
                    <a:pt x="127000" y="3810"/>
                    <a:pt x="122238" y="0"/>
                    <a:pt x="117475" y="0"/>
                  </a:cubicBezTo>
                  <a:cubicBezTo>
                    <a:pt x="82233" y="0"/>
                    <a:pt x="46038" y="0"/>
                    <a:pt x="10795" y="0"/>
                  </a:cubicBezTo>
                  <a:cubicBezTo>
                    <a:pt x="5080" y="0"/>
                    <a:pt x="1270" y="4763"/>
                    <a:pt x="1270" y="9525"/>
                  </a:cubicBezTo>
                  <a:cubicBezTo>
                    <a:pt x="1270" y="44768"/>
                    <a:pt x="-1588" y="81915"/>
                    <a:pt x="1270" y="117158"/>
                  </a:cubicBezTo>
                  <a:cubicBezTo>
                    <a:pt x="2223" y="127635"/>
                    <a:pt x="16510" y="128588"/>
                    <a:pt x="18415" y="118110"/>
                  </a:cubicBezTo>
                  <a:cubicBezTo>
                    <a:pt x="18415" y="120015"/>
                    <a:pt x="19368" y="121920"/>
                    <a:pt x="21273" y="121920"/>
                  </a:cubicBezTo>
                  <a:cubicBezTo>
                    <a:pt x="51753" y="127635"/>
                    <a:pt x="86043" y="124778"/>
                    <a:pt x="117475" y="124778"/>
                  </a:cubicBezTo>
                  <a:cubicBezTo>
                    <a:pt x="122238" y="124778"/>
                    <a:pt x="125095" y="120968"/>
                    <a:pt x="126048" y="116205"/>
                  </a:cubicBezTo>
                  <a:cubicBezTo>
                    <a:pt x="129858" y="80963"/>
                    <a:pt x="127000" y="44768"/>
                    <a:pt x="127000" y="9525"/>
                  </a:cubicBezTo>
                  <a:close/>
                  <a:moveTo>
                    <a:pt x="21273" y="112395"/>
                  </a:moveTo>
                  <a:cubicBezTo>
                    <a:pt x="20320" y="112395"/>
                    <a:pt x="19368" y="113348"/>
                    <a:pt x="18415" y="114300"/>
                  </a:cubicBezTo>
                  <a:cubicBezTo>
                    <a:pt x="21273" y="82868"/>
                    <a:pt x="20320" y="50483"/>
                    <a:pt x="20320" y="18097"/>
                  </a:cubicBezTo>
                  <a:cubicBezTo>
                    <a:pt x="49848" y="18097"/>
                    <a:pt x="78423" y="18097"/>
                    <a:pt x="107950" y="18097"/>
                  </a:cubicBezTo>
                  <a:cubicBezTo>
                    <a:pt x="107950" y="47625"/>
                    <a:pt x="106045" y="77153"/>
                    <a:pt x="108903" y="106680"/>
                  </a:cubicBezTo>
                  <a:cubicBezTo>
                    <a:pt x="79375" y="108585"/>
                    <a:pt x="48895" y="106680"/>
                    <a:pt x="21273" y="112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EAAF6A16-0057-43EC-8E8D-273CDB2F98CE}"/>
                </a:ext>
              </a:extLst>
            </p:cNvPr>
            <p:cNvSpPr/>
            <p:nvPr/>
          </p:nvSpPr>
          <p:spPr>
            <a:xfrm>
              <a:off x="6233798" y="3100134"/>
              <a:ext cx="74608" cy="64135"/>
            </a:xfrm>
            <a:custGeom>
              <a:avLst/>
              <a:gdLst>
                <a:gd name="connsiteX0" fmla="*/ 63178 w 74608"/>
                <a:gd name="connsiteY0" fmla="*/ 2157 h 64135"/>
                <a:gd name="connsiteX1" fmla="*/ 40318 w 74608"/>
                <a:gd name="connsiteY1" fmla="*/ 35495 h 64135"/>
                <a:gd name="connsiteX2" fmla="*/ 3171 w 74608"/>
                <a:gd name="connsiteY2" fmla="*/ 54545 h 64135"/>
                <a:gd name="connsiteX3" fmla="*/ 5076 w 74608"/>
                <a:gd name="connsiteY3" fmla="*/ 64070 h 64135"/>
                <a:gd name="connsiteX4" fmla="*/ 48891 w 74608"/>
                <a:gd name="connsiteY4" fmla="*/ 46925 h 64135"/>
                <a:gd name="connsiteX5" fmla="*/ 74608 w 74608"/>
                <a:gd name="connsiteY5" fmla="*/ 6920 h 64135"/>
                <a:gd name="connsiteX6" fmla="*/ 63178 w 74608"/>
                <a:gd name="connsiteY6" fmla="*/ 2157 h 6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608" h="64135">
                  <a:moveTo>
                    <a:pt x="63178" y="2157"/>
                  </a:moveTo>
                  <a:cubicBezTo>
                    <a:pt x="54606" y="12635"/>
                    <a:pt x="50796" y="25970"/>
                    <a:pt x="40318" y="35495"/>
                  </a:cubicBezTo>
                  <a:cubicBezTo>
                    <a:pt x="28888" y="45972"/>
                    <a:pt x="16506" y="48830"/>
                    <a:pt x="3171" y="54545"/>
                  </a:cubicBezTo>
                  <a:cubicBezTo>
                    <a:pt x="-2544" y="57402"/>
                    <a:pt x="313" y="63117"/>
                    <a:pt x="5076" y="64070"/>
                  </a:cubicBezTo>
                  <a:cubicBezTo>
                    <a:pt x="20316" y="65022"/>
                    <a:pt x="36508" y="55497"/>
                    <a:pt x="48891" y="46925"/>
                  </a:cubicBezTo>
                  <a:cubicBezTo>
                    <a:pt x="60321" y="37400"/>
                    <a:pt x="74608" y="22160"/>
                    <a:pt x="74608" y="6920"/>
                  </a:cubicBezTo>
                  <a:cubicBezTo>
                    <a:pt x="73656" y="1205"/>
                    <a:pt x="66036" y="-2605"/>
                    <a:pt x="63178" y="21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14ABF7AB-BEB2-45A6-9C2F-4A95D7EB179D}"/>
                </a:ext>
              </a:extLst>
            </p:cNvPr>
            <p:cNvSpPr/>
            <p:nvPr/>
          </p:nvSpPr>
          <p:spPr>
            <a:xfrm>
              <a:off x="6277942" y="3124397"/>
              <a:ext cx="94657" cy="90520"/>
            </a:xfrm>
            <a:custGeom>
              <a:avLst/>
              <a:gdLst>
                <a:gd name="connsiteX0" fmla="*/ 79042 w 94657"/>
                <a:gd name="connsiteY0" fmla="*/ 5517 h 90520"/>
                <a:gd name="connsiteX1" fmla="*/ 3795 w 94657"/>
                <a:gd name="connsiteY1" fmla="*/ 79812 h 90520"/>
                <a:gd name="connsiteX2" fmla="*/ 6652 w 94657"/>
                <a:gd name="connsiteY2" fmla="*/ 90290 h 90520"/>
                <a:gd name="connsiteX3" fmla="*/ 94282 w 94657"/>
                <a:gd name="connsiteY3" fmla="*/ 9327 h 90520"/>
                <a:gd name="connsiteX4" fmla="*/ 79042 w 94657"/>
                <a:gd name="connsiteY4" fmla="*/ 5517 h 9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57" h="90520">
                  <a:moveTo>
                    <a:pt x="79042" y="5517"/>
                  </a:moveTo>
                  <a:cubicBezTo>
                    <a:pt x="65707" y="41712"/>
                    <a:pt x="40942" y="68382"/>
                    <a:pt x="3795" y="79812"/>
                  </a:cubicBezTo>
                  <a:cubicBezTo>
                    <a:pt x="-2873" y="81717"/>
                    <a:pt x="-15" y="92195"/>
                    <a:pt x="6652" y="90290"/>
                  </a:cubicBezTo>
                  <a:cubicBezTo>
                    <a:pt x="46657" y="80765"/>
                    <a:pt x="82852" y="49332"/>
                    <a:pt x="94282" y="9327"/>
                  </a:cubicBezTo>
                  <a:cubicBezTo>
                    <a:pt x="97140" y="-198"/>
                    <a:pt x="82852" y="-4008"/>
                    <a:pt x="79042" y="55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09D82E17-301D-48AB-BDA7-F1930CCE5D4C}"/>
                </a:ext>
              </a:extLst>
            </p:cNvPr>
            <p:cNvSpPr/>
            <p:nvPr/>
          </p:nvSpPr>
          <p:spPr>
            <a:xfrm>
              <a:off x="6046469" y="3673670"/>
              <a:ext cx="82275" cy="82988"/>
            </a:xfrm>
            <a:custGeom>
              <a:avLst/>
              <a:gdLst>
                <a:gd name="connsiteX0" fmla="*/ 71438 w 82275"/>
                <a:gd name="connsiteY0" fmla="*/ 10599 h 82988"/>
                <a:gd name="connsiteX1" fmla="*/ 45720 w 82275"/>
                <a:gd name="connsiteY1" fmla="*/ 121 h 82988"/>
                <a:gd name="connsiteX2" fmla="*/ 20003 w 82275"/>
                <a:gd name="connsiteY2" fmla="*/ 10599 h 82988"/>
                <a:gd name="connsiteX3" fmla="*/ 10478 w 82275"/>
                <a:gd name="connsiteY3" fmla="*/ 21076 h 82988"/>
                <a:gd name="connsiteX4" fmla="*/ 0 w 82275"/>
                <a:gd name="connsiteY4" fmla="*/ 47746 h 82988"/>
                <a:gd name="connsiteX5" fmla="*/ 10478 w 82275"/>
                <a:gd name="connsiteY5" fmla="*/ 72511 h 82988"/>
                <a:gd name="connsiteX6" fmla="*/ 35243 w 82275"/>
                <a:gd name="connsiteY6" fmla="*/ 82989 h 82988"/>
                <a:gd name="connsiteX7" fmla="*/ 61913 w 82275"/>
                <a:gd name="connsiteY7" fmla="*/ 72511 h 82988"/>
                <a:gd name="connsiteX8" fmla="*/ 72390 w 82275"/>
                <a:gd name="connsiteY8" fmla="*/ 62986 h 82988"/>
                <a:gd name="connsiteX9" fmla="*/ 71438 w 82275"/>
                <a:gd name="connsiteY9" fmla="*/ 10599 h 8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275" h="82988">
                  <a:moveTo>
                    <a:pt x="71438" y="10599"/>
                  </a:moveTo>
                  <a:cubicBezTo>
                    <a:pt x="64770" y="3931"/>
                    <a:pt x="55245" y="-831"/>
                    <a:pt x="45720" y="121"/>
                  </a:cubicBezTo>
                  <a:cubicBezTo>
                    <a:pt x="36195" y="121"/>
                    <a:pt x="26670" y="3931"/>
                    <a:pt x="20003" y="10599"/>
                  </a:cubicBezTo>
                  <a:cubicBezTo>
                    <a:pt x="17145" y="14409"/>
                    <a:pt x="13335" y="17266"/>
                    <a:pt x="10478" y="21076"/>
                  </a:cubicBezTo>
                  <a:cubicBezTo>
                    <a:pt x="3810" y="28696"/>
                    <a:pt x="0" y="37269"/>
                    <a:pt x="0" y="47746"/>
                  </a:cubicBezTo>
                  <a:cubicBezTo>
                    <a:pt x="0" y="57271"/>
                    <a:pt x="3810" y="65844"/>
                    <a:pt x="10478" y="72511"/>
                  </a:cubicBezTo>
                  <a:cubicBezTo>
                    <a:pt x="17145" y="79179"/>
                    <a:pt x="25718" y="82036"/>
                    <a:pt x="35243" y="82989"/>
                  </a:cubicBezTo>
                  <a:cubicBezTo>
                    <a:pt x="45720" y="82989"/>
                    <a:pt x="54293" y="79179"/>
                    <a:pt x="61913" y="72511"/>
                  </a:cubicBezTo>
                  <a:cubicBezTo>
                    <a:pt x="65723" y="69654"/>
                    <a:pt x="68580" y="65844"/>
                    <a:pt x="72390" y="62986"/>
                  </a:cubicBezTo>
                  <a:cubicBezTo>
                    <a:pt x="85725" y="48699"/>
                    <a:pt x="85725" y="22981"/>
                    <a:pt x="71438" y="105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" name="Polyline: figure 53">
            <a:extLst>
              <a:ext uri="{FF2B5EF4-FFF2-40B4-BE49-F238E27FC236}">
                <a16:creationId xmlns:a16="http://schemas.microsoft.com/office/drawing/2014/main" id="{ABD9AF0D-E90C-4D9C-9038-A5231C8BFB33}"/>
              </a:ext>
            </a:extLst>
          </p:cNvPr>
          <p:cNvSpPr/>
          <p:nvPr/>
        </p:nvSpPr>
        <p:spPr>
          <a:xfrm>
            <a:off x="2460709" y="131820"/>
            <a:ext cx="1485191" cy="444133"/>
          </a:xfrm>
          <a:custGeom>
            <a:avLst/>
            <a:gdLst>
              <a:gd name="connsiteX0" fmla="*/ 749037 w 772529"/>
              <a:gd name="connsiteY0" fmla="*/ 6308 h 231018"/>
              <a:gd name="connsiteX1" fmla="*/ 669979 w 772529"/>
              <a:gd name="connsiteY1" fmla="*/ 146325 h 231018"/>
              <a:gd name="connsiteX2" fmla="*/ 591874 w 772529"/>
              <a:gd name="connsiteY2" fmla="*/ 52980 h 231018"/>
              <a:gd name="connsiteX3" fmla="*/ 543297 w 772529"/>
              <a:gd name="connsiteY3" fmla="*/ 13928 h 231018"/>
              <a:gd name="connsiteX4" fmla="*/ 504244 w 772529"/>
              <a:gd name="connsiteY4" fmla="*/ 60600 h 231018"/>
              <a:gd name="connsiteX5" fmla="*/ 437569 w 772529"/>
              <a:gd name="connsiteY5" fmla="*/ 167280 h 231018"/>
              <a:gd name="connsiteX6" fmla="*/ 318507 w 772529"/>
              <a:gd name="connsiteY6" fmla="*/ 28215 h 231018"/>
              <a:gd name="connsiteX7" fmla="*/ 298504 w 772529"/>
              <a:gd name="connsiteY7" fmla="*/ 31073 h 231018"/>
              <a:gd name="connsiteX8" fmla="*/ 222304 w 772529"/>
              <a:gd name="connsiteY8" fmla="*/ 179663 h 231018"/>
              <a:gd name="connsiteX9" fmla="*/ 116577 w 772529"/>
              <a:gd name="connsiteY9" fmla="*/ 57743 h 231018"/>
              <a:gd name="connsiteX10" fmla="*/ 96574 w 772529"/>
              <a:gd name="connsiteY10" fmla="*/ 60600 h 231018"/>
              <a:gd name="connsiteX11" fmla="*/ 1324 w 772529"/>
              <a:gd name="connsiteY11" fmla="*/ 218715 h 231018"/>
              <a:gd name="connsiteX12" fmla="*/ 15612 w 772529"/>
              <a:gd name="connsiteY12" fmla="*/ 227288 h 231018"/>
              <a:gd name="connsiteX13" fmla="*/ 108957 w 772529"/>
              <a:gd name="connsiteY13" fmla="*/ 88223 h 231018"/>
              <a:gd name="connsiteX14" fmla="*/ 215637 w 772529"/>
              <a:gd name="connsiteY14" fmla="*/ 212048 h 231018"/>
              <a:gd name="connsiteX15" fmla="*/ 235639 w 772529"/>
              <a:gd name="connsiteY15" fmla="*/ 209190 h 231018"/>
              <a:gd name="connsiteX16" fmla="*/ 312792 w 772529"/>
              <a:gd name="connsiteY16" fmla="*/ 58695 h 231018"/>
              <a:gd name="connsiteX17" fmla="*/ 427092 w 772529"/>
              <a:gd name="connsiteY17" fmla="*/ 197760 h 231018"/>
              <a:gd name="connsiteX18" fmla="*/ 448999 w 772529"/>
              <a:gd name="connsiteY18" fmla="*/ 197760 h 231018"/>
              <a:gd name="connsiteX19" fmla="*/ 497577 w 772529"/>
              <a:gd name="connsiteY19" fmla="*/ 120608 h 231018"/>
              <a:gd name="connsiteX20" fmla="*/ 549012 w 772529"/>
              <a:gd name="connsiteY20" fmla="*/ 44408 h 231018"/>
              <a:gd name="connsiteX21" fmla="*/ 601399 w 772529"/>
              <a:gd name="connsiteY21" fmla="*/ 105368 h 231018"/>
              <a:gd name="connsiteX22" fmla="*/ 662359 w 772529"/>
              <a:gd name="connsiteY22" fmla="*/ 178710 h 231018"/>
              <a:gd name="connsiteX23" fmla="*/ 682362 w 772529"/>
              <a:gd name="connsiteY23" fmla="*/ 175853 h 231018"/>
              <a:gd name="connsiteX24" fmla="*/ 770944 w 772529"/>
              <a:gd name="connsiteY24" fmla="*/ 19643 h 231018"/>
              <a:gd name="connsiteX25" fmla="*/ 749037 w 772529"/>
              <a:gd name="connsiteY25" fmla="*/ 6308 h 231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72529" h="231018">
                <a:moveTo>
                  <a:pt x="749037" y="6308"/>
                </a:moveTo>
                <a:cubicBezTo>
                  <a:pt x="722367" y="52980"/>
                  <a:pt x="696649" y="99653"/>
                  <a:pt x="669979" y="146325"/>
                </a:cubicBezTo>
                <a:cubicBezTo>
                  <a:pt x="644262" y="114893"/>
                  <a:pt x="618544" y="84413"/>
                  <a:pt x="591874" y="52980"/>
                </a:cubicBezTo>
                <a:cubicBezTo>
                  <a:pt x="580444" y="39645"/>
                  <a:pt x="565204" y="11070"/>
                  <a:pt x="543297" y="13928"/>
                </a:cubicBezTo>
                <a:cubicBezTo>
                  <a:pt x="524247" y="16785"/>
                  <a:pt x="512817" y="47265"/>
                  <a:pt x="504244" y="60600"/>
                </a:cubicBezTo>
                <a:cubicBezTo>
                  <a:pt x="482337" y="95843"/>
                  <a:pt x="459477" y="131085"/>
                  <a:pt x="437569" y="167280"/>
                </a:cubicBezTo>
                <a:cubicBezTo>
                  <a:pt x="403279" y="115845"/>
                  <a:pt x="364227" y="69173"/>
                  <a:pt x="318507" y="28215"/>
                </a:cubicBezTo>
                <a:cubicBezTo>
                  <a:pt x="312792" y="22500"/>
                  <a:pt x="302314" y="23453"/>
                  <a:pt x="298504" y="31073"/>
                </a:cubicBezTo>
                <a:cubicBezTo>
                  <a:pt x="272787" y="80603"/>
                  <a:pt x="248022" y="130133"/>
                  <a:pt x="222304" y="179663"/>
                </a:cubicBezTo>
                <a:cubicBezTo>
                  <a:pt x="187062" y="138705"/>
                  <a:pt x="151819" y="98700"/>
                  <a:pt x="116577" y="57743"/>
                </a:cubicBezTo>
                <a:cubicBezTo>
                  <a:pt x="110862" y="51075"/>
                  <a:pt x="100384" y="53933"/>
                  <a:pt x="96574" y="60600"/>
                </a:cubicBezTo>
                <a:cubicBezTo>
                  <a:pt x="64189" y="112988"/>
                  <a:pt x="31804" y="165375"/>
                  <a:pt x="1324" y="218715"/>
                </a:cubicBezTo>
                <a:cubicBezTo>
                  <a:pt x="-4391" y="228240"/>
                  <a:pt x="9897" y="235860"/>
                  <a:pt x="15612" y="227288"/>
                </a:cubicBezTo>
                <a:cubicBezTo>
                  <a:pt x="47044" y="181568"/>
                  <a:pt x="78477" y="134895"/>
                  <a:pt x="108957" y="88223"/>
                </a:cubicBezTo>
                <a:cubicBezTo>
                  <a:pt x="144199" y="129180"/>
                  <a:pt x="180394" y="170138"/>
                  <a:pt x="215637" y="212048"/>
                </a:cubicBezTo>
                <a:cubicBezTo>
                  <a:pt x="220399" y="217763"/>
                  <a:pt x="231829" y="216810"/>
                  <a:pt x="235639" y="209190"/>
                </a:cubicBezTo>
                <a:cubicBezTo>
                  <a:pt x="261357" y="158708"/>
                  <a:pt x="287074" y="109178"/>
                  <a:pt x="312792" y="58695"/>
                </a:cubicBezTo>
                <a:cubicBezTo>
                  <a:pt x="356607" y="100605"/>
                  <a:pt x="394707" y="146325"/>
                  <a:pt x="427092" y="197760"/>
                </a:cubicBezTo>
                <a:cubicBezTo>
                  <a:pt x="431854" y="206333"/>
                  <a:pt x="444237" y="206333"/>
                  <a:pt x="448999" y="197760"/>
                </a:cubicBezTo>
                <a:cubicBezTo>
                  <a:pt x="465192" y="172043"/>
                  <a:pt x="481384" y="146325"/>
                  <a:pt x="497577" y="120608"/>
                </a:cubicBezTo>
                <a:cubicBezTo>
                  <a:pt x="505197" y="108225"/>
                  <a:pt x="537582" y="44408"/>
                  <a:pt x="549012" y="44408"/>
                </a:cubicBezTo>
                <a:cubicBezTo>
                  <a:pt x="561394" y="45360"/>
                  <a:pt x="592827" y="95843"/>
                  <a:pt x="601399" y="105368"/>
                </a:cubicBezTo>
                <a:cubicBezTo>
                  <a:pt x="621402" y="130133"/>
                  <a:pt x="642357" y="153945"/>
                  <a:pt x="662359" y="178710"/>
                </a:cubicBezTo>
                <a:cubicBezTo>
                  <a:pt x="668074" y="185378"/>
                  <a:pt x="678552" y="182520"/>
                  <a:pt x="682362" y="175853"/>
                </a:cubicBezTo>
                <a:cubicBezTo>
                  <a:pt x="711889" y="123465"/>
                  <a:pt x="741417" y="72030"/>
                  <a:pt x="770944" y="19643"/>
                </a:cubicBezTo>
                <a:cubicBezTo>
                  <a:pt x="778564" y="4403"/>
                  <a:pt x="756657" y="-7980"/>
                  <a:pt x="749037" y="630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Polyline: figure 54">
            <a:extLst>
              <a:ext uri="{FF2B5EF4-FFF2-40B4-BE49-F238E27FC236}">
                <a16:creationId xmlns:a16="http://schemas.microsoft.com/office/drawing/2014/main" id="{5430545A-E1AB-4943-8202-6AE1A892A43A}"/>
              </a:ext>
            </a:extLst>
          </p:cNvPr>
          <p:cNvSpPr/>
          <p:nvPr/>
        </p:nvSpPr>
        <p:spPr>
          <a:xfrm>
            <a:off x="-357819" y="-418983"/>
            <a:ext cx="929595" cy="64216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Polyline: figure 55">
            <a:extLst>
              <a:ext uri="{FF2B5EF4-FFF2-40B4-BE49-F238E27FC236}">
                <a16:creationId xmlns:a16="http://schemas.microsoft.com/office/drawing/2014/main" id="{2974E053-F74F-4DE9-A265-9B3BF161551E}"/>
              </a:ext>
            </a:extLst>
          </p:cNvPr>
          <p:cNvSpPr/>
          <p:nvPr/>
        </p:nvSpPr>
        <p:spPr>
          <a:xfrm>
            <a:off x="-146355" y="688553"/>
            <a:ext cx="319882" cy="305759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Polyline: figure 56">
            <a:extLst>
              <a:ext uri="{FF2B5EF4-FFF2-40B4-BE49-F238E27FC236}">
                <a16:creationId xmlns:a16="http://schemas.microsoft.com/office/drawing/2014/main" id="{0007C58D-4BD0-47B3-8D72-8B3898586475}"/>
              </a:ext>
            </a:extLst>
          </p:cNvPr>
          <p:cNvSpPr/>
          <p:nvPr/>
        </p:nvSpPr>
        <p:spPr>
          <a:xfrm>
            <a:off x="1725116" y="-180957"/>
            <a:ext cx="130565" cy="222488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Polyline: figure 57">
            <a:extLst>
              <a:ext uri="{FF2B5EF4-FFF2-40B4-BE49-F238E27FC236}">
                <a16:creationId xmlns:a16="http://schemas.microsoft.com/office/drawing/2014/main" id="{332FBE8F-B206-4B8E-91DE-6059960ECEE0}"/>
              </a:ext>
            </a:extLst>
          </p:cNvPr>
          <p:cNvSpPr/>
          <p:nvPr/>
        </p:nvSpPr>
        <p:spPr>
          <a:xfrm>
            <a:off x="1839671" y="-184993"/>
            <a:ext cx="183820" cy="202117"/>
          </a:xfrm>
          <a:custGeom>
            <a:avLst/>
            <a:gdLst>
              <a:gd name="connsiteX0" fmla="*/ 82145 w 95615"/>
              <a:gd name="connsiteY0" fmla="*/ 956 h 105132"/>
              <a:gd name="connsiteX1" fmla="*/ 230 w 95615"/>
              <a:gd name="connsiteY1" fmla="*/ 97158 h 105132"/>
              <a:gd name="connsiteX2" fmla="*/ 11660 w 95615"/>
              <a:gd name="connsiteY2" fmla="*/ 101921 h 105132"/>
              <a:gd name="connsiteX3" fmla="*/ 91670 w 95615"/>
              <a:gd name="connsiteY3" fmla="*/ 16196 h 105132"/>
              <a:gd name="connsiteX4" fmla="*/ 82145 w 95615"/>
              <a:gd name="connsiteY4" fmla="*/ 956 h 105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615" h="105132">
                <a:moveTo>
                  <a:pt x="82145" y="956"/>
                </a:moveTo>
                <a:cubicBezTo>
                  <a:pt x="44045" y="19053"/>
                  <a:pt x="12612" y="56201"/>
                  <a:pt x="230" y="97158"/>
                </a:cubicBezTo>
                <a:cubicBezTo>
                  <a:pt x="-1675" y="103826"/>
                  <a:pt x="8802" y="108588"/>
                  <a:pt x="11660" y="101921"/>
                </a:cubicBezTo>
                <a:cubicBezTo>
                  <a:pt x="29757" y="63821"/>
                  <a:pt x="54522" y="36198"/>
                  <a:pt x="91670" y="16196"/>
                </a:cubicBezTo>
                <a:cubicBezTo>
                  <a:pt x="101195" y="10481"/>
                  <a:pt x="91670" y="-3807"/>
                  <a:pt x="82145" y="956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D9FD969-48E7-42E1-A86E-9C193A7E7AD6}"/>
              </a:ext>
            </a:extLst>
          </p:cNvPr>
          <p:cNvGrpSpPr/>
          <p:nvPr userDrawn="1"/>
        </p:nvGrpSpPr>
        <p:grpSpPr>
          <a:xfrm>
            <a:off x="70361" y="6242510"/>
            <a:ext cx="665218" cy="1062712"/>
            <a:chOff x="-562404" y="946554"/>
            <a:chExt cx="166958" cy="266722"/>
          </a:xfrm>
          <a:solidFill>
            <a:schemeClr val="accent3"/>
          </a:solidFill>
        </p:grpSpPr>
        <p:sp>
          <p:nvSpPr>
            <p:cNvPr id="59" name="Polyline: figure 58">
              <a:extLst>
                <a:ext uri="{FF2B5EF4-FFF2-40B4-BE49-F238E27FC236}">
                  <a16:creationId xmlns:a16="http://schemas.microsoft.com/office/drawing/2014/main" id="{544F1BCB-69C3-4E2C-BC95-A89D1E20BEF1}"/>
                </a:ext>
              </a:extLst>
            </p:cNvPr>
            <p:cNvSpPr/>
            <p:nvPr/>
          </p:nvSpPr>
          <p:spPr>
            <a:xfrm>
              <a:off x="-562404" y="1021114"/>
              <a:ext cx="109106" cy="192162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Polyline: figure 59">
              <a:extLst>
                <a:ext uri="{FF2B5EF4-FFF2-40B4-BE49-F238E27FC236}">
                  <a16:creationId xmlns:a16="http://schemas.microsoft.com/office/drawing/2014/main" id="{B5966B58-BE4F-44F7-9562-7B0EE1DCDF50}"/>
                </a:ext>
              </a:extLst>
            </p:cNvPr>
            <p:cNvSpPr/>
            <p:nvPr/>
          </p:nvSpPr>
          <p:spPr>
            <a:xfrm>
              <a:off x="-468993" y="946554"/>
              <a:ext cx="73547" cy="197118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3" name="Picture Placeholder 8">
            <a:extLst>
              <a:ext uri="{FF2B5EF4-FFF2-40B4-BE49-F238E27FC236}">
                <a16:creationId xmlns:a16="http://schemas.microsoft.com/office/drawing/2014/main" id="{2B107CDB-CF00-4041-95D7-25CA275A542D}"/>
              </a:ext>
            </a:extLst>
          </p:cNvPr>
          <p:cNvSpPr>
            <a:spLocks noGrp="1"/>
          </p:cNvSpPr>
          <p:nvPr userDrawn="1">
            <p:ph type="pic" sz="quarter" idx="14"/>
          </p:nvPr>
        </p:nvSpPr>
        <p:spPr>
          <a:xfrm>
            <a:off x="3056984" y="-2090864"/>
            <a:ext cx="10115813" cy="7417383"/>
          </a:xfrm>
          <a:custGeom>
            <a:avLst/>
            <a:gdLst>
              <a:gd name="connsiteX0" fmla="*/ 10179179 w 14304830"/>
              <a:gd name="connsiteY0" fmla="*/ 11 h 10488964"/>
              <a:gd name="connsiteX1" fmla="*/ 10838593 w 14304830"/>
              <a:gd name="connsiteY1" fmla="*/ 68387 h 10488964"/>
              <a:gd name="connsiteX2" fmla="*/ 13639057 w 14304830"/>
              <a:gd name="connsiteY2" fmla="*/ 7030593 h 10488964"/>
              <a:gd name="connsiteX3" fmla="*/ 12004425 w 14304830"/>
              <a:gd name="connsiteY3" fmla="*/ 8208954 h 10488964"/>
              <a:gd name="connsiteX4" fmla="*/ 9697433 w 14304830"/>
              <a:gd name="connsiteY4" fmla="*/ 8431054 h 10488964"/>
              <a:gd name="connsiteX5" fmla="*/ 8075136 w 14304830"/>
              <a:gd name="connsiteY5" fmla="*/ 9643348 h 10488964"/>
              <a:gd name="connsiteX6" fmla="*/ 6098155 w 14304830"/>
              <a:gd name="connsiteY6" fmla="*/ 10457713 h 10488964"/>
              <a:gd name="connsiteX7" fmla="*/ 4340153 w 14304830"/>
              <a:gd name="connsiteY7" fmla="*/ 10146156 h 10488964"/>
              <a:gd name="connsiteX8" fmla="*/ 2517383 w 14304830"/>
              <a:gd name="connsiteY8" fmla="*/ 7937499 h 10488964"/>
              <a:gd name="connsiteX9" fmla="*/ 139453 w 14304830"/>
              <a:gd name="connsiteY9" fmla="*/ 5895417 h 10488964"/>
              <a:gd name="connsiteX10" fmla="*/ 1440992 w 14304830"/>
              <a:gd name="connsiteY10" fmla="*/ 2178333 h 10488964"/>
              <a:gd name="connsiteX11" fmla="*/ 3501247 w 14304830"/>
              <a:gd name="connsiteY11" fmla="*/ 1351629 h 10488964"/>
              <a:gd name="connsiteX12" fmla="*/ 4623901 w 14304830"/>
              <a:gd name="connsiteY12" fmla="*/ 1404069 h 10488964"/>
              <a:gd name="connsiteX13" fmla="*/ 5798986 w 14304830"/>
              <a:gd name="connsiteY13" fmla="*/ 1672440 h 10488964"/>
              <a:gd name="connsiteX14" fmla="*/ 7393525 w 14304830"/>
              <a:gd name="connsiteY14" fmla="*/ 944446 h 10488964"/>
              <a:gd name="connsiteX15" fmla="*/ 9123769 w 14304830"/>
              <a:gd name="connsiteY15" fmla="*/ 154759 h 10488964"/>
              <a:gd name="connsiteX16" fmla="*/ 10179179 w 14304830"/>
              <a:gd name="connsiteY16" fmla="*/ 11 h 10488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304830" h="10488964">
                <a:moveTo>
                  <a:pt x="10179179" y="11"/>
                </a:moveTo>
                <a:cubicBezTo>
                  <a:pt x="10395621" y="571"/>
                  <a:pt x="10615371" y="22116"/>
                  <a:pt x="10838593" y="68387"/>
                </a:cubicBezTo>
                <a:cubicBezTo>
                  <a:pt x="13592795" y="635974"/>
                  <a:pt x="15326123" y="4710886"/>
                  <a:pt x="13639057" y="7030593"/>
                </a:cubicBezTo>
                <a:cubicBezTo>
                  <a:pt x="13238109" y="7585842"/>
                  <a:pt x="12652109" y="7999194"/>
                  <a:pt x="12004425" y="8208954"/>
                </a:cubicBezTo>
                <a:cubicBezTo>
                  <a:pt x="11245709" y="8455732"/>
                  <a:pt x="10453065" y="8221293"/>
                  <a:pt x="9697433" y="8431054"/>
                </a:cubicBezTo>
                <a:cubicBezTo>
                  <a:pt x="9018905" y="8622306"/>
                  <a:pt x="8580947" y="9199148"/>
                  <a:pt x="8075136" y="9643348"/>
                </a:cubicBezTo>
                <a:cubicBezTo>
                  <a:pt x="7523061" y="10130733"/>
                  <a:pt x="6822945" y="10371341"/>
                  <a:pt x="6098155" y="10457713"/>
                </a:cubicBezTo>
                <a:cubicBezTo>
                  <a:pt x="5493649" y="10531746"/>
                  <a:pt x="4842879" y="10491645"/>
                  <a:pt x="4340153" y="10146156"/>
                </a:cubicBezTo>
                <a:cubicBezTo>
                  <a:pt x="3529005" y="9587823"/>
                  <a:pt x="3347036" y="8489663"/>
                  <a:pt x="2517383" y="7937499"/>
                </a:cubicBezTo>
                <a:cubicBezTo>
                  <a:pt x="1564360" y="7302048"/>
                  <a:pt x="552738" y="7104626"/>
                  <a:pt x="139453" y="5895417"/>
                </a:cubicBezTo>
                <a:cubicBezTo>
                  <a:pt x="-313926" y="4575158"/>
                  <a:pt x="395443" y="3017376"/>
                  <a:pt x="1440992" y="2178333"/>
                </a:cubicBezTo>
                <a:cubicBezTo>
                  <a:pt x="2026993" y="1709456"/>
                  <a:pt x="2754867" y="1422578"/>
                  <a:pt x="3501247" y="1351629"/>
                </a:cubicBezTo>
                <a:cubicBezTo>
                  <a:pt x="3874437" y="1314612"/>
                  <a:pt x="4253795" y="1330036"/>
                  <a:pt x="4623901" y="1404069"/>
                </a:cubicBezTo>
                <a:cubicBezTo>
                  <a:pt x="5018680" y="1478102"/>
                  <a:pt x="5391870" y="1672440"/>
                  <a:pt x="5798986" y="1672440"/>
                </a:cubicBezTo>
                <a:cubicBezTo>
                  <a:pt x="6434334" y="1675524"/>
                  <a:pt x="6890798" y="1259087"/>
                  <a:pt x="7393525" y="944446"/>
                </a:cubicBezTo>
                <a:cubicBezTo>
                  <a:pt x="7924009" y="611297"/>
                  <a:pt x="8522347" y="324418"/>
                  <a:pt x="9123769" y="154759"/>
                </a:cubicBezTo>
                <a:cubicBezTo>
                  <a:pt x="9466888" y="56433"/>
                  <a:pt x="9818439" y="-923"/>
                  <a:pt x="10179179" y="11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9529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AA29AE8E-29AB-4658-B340-1CB430425E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2F56AF32-57FF-4E07-BD19-0B014BAF65D6}"/>
              </a:ext>
            </a:extLst>
          </p:cNvPr>
          <p:cNvSpPr>
            <a:spLocks/>
          </p:cNvSpPr>
          <p:nvPr userDrawn="1"/>
        </p:nvSpPr>
        <p:spPr bwMode="auto">
          <a:xfrm>
            <a:off x="7203015" y="-1543568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6" name="Polyline: figure 5">
            <a:extLst>
              <a:ext uri="{FF2B5EF4-FFF2-40B4-BE49-F238E27FC236}">
                <a16:creationId xmlns:a16="http://schemas.microsoft.com/office/drawing/2014/main" id="{F958E071-F9DD-4446-8980-335F53778211}"/>
              </a:ext>
            </a:extLst>
          </p:cNvPr>
          <p:cNvSpPr/>
          <p:nvPr userDrawn="1"/>
        </p:nvSpPr>
        <p:spPr>
          <a:xfrm rot="10800000">
            <a:off x="8947307" y="1097497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Polyline: figure 7">
            <a:extLst>
              <a:ext uri="{FF2B5EF4-FFF2-40B4-BE49-F238E27FC236}">
                <a16:creationId xmlns:a16="http://schemas.microsoft.com/office/drawing/2014/main" id="{E149BAC4-FB5F-4E57-84E3-81CE9AB7C4E3}"/>
              </a:ext>
            </a:extLst>
          </p:cNvPr>
          <p:cNvSpPr/>
          <p:nvPr userDrawn="1"/>
        </p:nvSpPr>
        <p:spPr>
          <a:xfrm rot="10800000">
            <a:off x="8075795" y="-250435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83BE8305-F59C-46B4-B28A-26B789A3292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322377" y="2343594"/>
            <a:ext cx="2869623" cy="4514406"/>
          </a:xfrm>
          <a:custGeom>
            <a:avLst/>
            <a:gdLst>
              <a:gd name="connsiteX0" fmla="*/ 7870038 w 7870038"/>
              <a:gd name="connsiteY0" fmla="*/ 0 h 12380912"/>
              <a:gd name="connsiteX1" fmla="*/ 7870038 w 7870038"/>
              <a:gd name="connsiteY1" fmla="*/ 12380912 h 12380912"/>
              <a:gd name="connsiteX2" fmla="*/ 70441 w 7870038"/>
              <a:gd name="connsiteY2" fmla="*/ 12380912 h 12380912"/>
              <a:gd name="connsiteX3" fmla="*/ 59175 w 7870038"/>
              <a:gd name="connsiteY3" fmla="*/ 11397645 h 12380912"/>
              <a:gd name="connsiteX4" fmla="*/ 874058 w 7870038"/>
              <a:gd name="connsiteY4" fmla="*/ 10324307 h 12380912"/>
              <a:gd name="connsiteX5" fmla="*/ 2845550 w 7870038"/>
              <a:gd name="connsiteY5" fmla="*/ 9990296 h 12380912"/>
              <a:gd name="connsiteX6" fmla="*/ 3067108 w 7870038"/>
              <a:gd name="connsiteY6" fmla="*/ 8631736 h 12380912"/>
              <a:gd name="connsiteX7" fmla="*/ 2387414 w 7870038"/>
              <a:gd name="connsiteY7" fmla="*/ 7340728 h 12380912"/>
              <a:gd name="connsiteX8" fmla="*/ 1981850 w 7870038"/>
              <a:gd name="connsiteY8" fmla="*/ 4676149 h 12380912"/>
              <a:gd name="connsiteX9" fmla="*/ 2627748 w 7870038"/>
              <a:gd name="connsiteY9" fmla="*/ 2495698 h 12380912"/>
              <a:gd name="connsiteX10" fmla="*/ 3506470 w 7870038"/>
              <a:gd name="connsiteY10" fmla="*/ 1504925 h 12380912"/>
              <a:gd name="connsiteX11" fmla="*/ 7870038 w 7870038"/>
              <a:gd name="connsiteY11" fmla="*/ 0 h 1238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70038" h="12380912">
                <a:moveTo>
                  <a:pt x="7870038" y="0"/>
                </a:moveTo>
                <a:cubicBezTo>
                  <a:pt x="7870038" y="12380912"/>
                  <a:pt x="7870038" y="12380912"/>
                  <a:pt x="7870038" y="12380912"/>
                </a:cubicBezTo>
                <a:cubicBezTo>
                  <a:pt x="70441" y="12380912"/>
                  <a:pt x="70441" y="12380912"/>
                  <a:pt x="70441" y="12380912"/>
                </a:cubicBezTo>
                <a:cubicBezTo>
                  <a:pt x="-30950" y="12065666"/>
                  <a:pt x="-12174" y="11694126"/>
                  <a:pt x="59175" y="11397645"/>
                </a:cubicBezTo>
                <a:cubicBezTo>
                  <a:pt x="171832" y="10943540"/>
                  <a:pt x="427188" y="10515706"/>
                  <a:pt x="874058" y="10324307"/>
                </a:cubicBezTo>
                <a:cubicBezTo>
                  <a:pt x="1504936" y="10057849"/>
                  <a:pt x="2293532" y="10481930"/>
                  <a:pt x="2845550" y="9990296"/>
                </a:cubicBezTo>
                <a:cubicBezTo>
                  <a:pt x="3206052" y="9663792"/>
                  <a:pt x="3224828" y="9089593"/>
                  <a:pt x="3067108" y="8631736"/>
                </a:cubicBezTo>
                <a:cubicBezTo>
                  <a:pt x="2905634" y="8170126"/>
                  <a:pt x="2601460" y="7776068"/>
                  <a:pt x="2387414" y="7340728"/>
                </a:cubicBezTo>
                <a:cubicBezTo>
                  <a:pt x="2008136" y="6552614"/>
                  <a:pt x="1933032" y="5539323"/>
                  <a:pt x="1981850" y="4676149"/>
                </a:cubicBezTo>
                <a:cubicBezTo>
                  <a:pt x="2019402" y="3910552"/>
                  <a:pt x="2218428" y="3144954"/>
                  <a:pt x="2627748" y="2495698"/>
                </a:cubicBezTo>
                <a:cubicBezTo>
                  <a:pt x="2871836" y="2109146"/>
                  <a:pt x="3168500" y="1782641"/>
                  <a:pt x="3506470" y="1504925"/>
                </a:cubicBezTo>
                <a:cubicBezTo>
                  <a:pt x="4693120" y="536669"/>
                  <a:pt x="6364194" y="168882"/>
                  <a:pt x="7870038" y="0"/>
                </a:cubicBezTo>
                <a:close/>
              </a:path>
            </a:pathLst>
          </a:custGeom>
        </p:spPr>
      </p:sp>
      <p:grpSp>
        <p:nvGrpSpPr>
          <p:cNvPr id="11" name="Drawing 88">
            <a:extLst>
              <a:ext uri="{FF2B5EF4-FFF2-40B4-BE49-F238E27FC236}">
                <a16:creationId xmlns:a16="http://schemas.microsoft.com/office/drawing/2014/main" id="{17538A57-6544-48E6-87A7-FAFA15D2F056}"/>
              </a:ext>
            </a:extLst>
          </p:cNvPr>
          <p:cNvGrpSpPr/>
          <p:nvPr userDrawn="1"/>
        </p:nvGrpSpPr>
        <p:grpSpPr>
          <a:xfrm>
            <a:off x="8831531" y="4755380"/>
            <a:ext cx="1244429" cy="1251522"/>
            <a:chOff x="5629275" y="3005137"/>
            <a:chExt cx="933450" cy="847725"/>
          </a:xfrm>
        </p:grpSpPr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849B6ABA-D6B1-44D1-AC46-C0406A0905BD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18137393-728B-41F3-8404-90A5663D959C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05E2DA6A-EF96-40F5-8660-B7AFF63E42E0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8F41B3D5-F287-4335-82A4-1106FE171353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A8A6B5DE-CBFE-47D0-8E51-42618D263177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32466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2">
            <a:extLst>
              <a:ext uri="{FF2B5EF4-FFF2-40B4-BE49-F238E27FC236}">
                <a16:creationId xmlns:a16="http://schemas.microsoft.com/office/drawing/2014/main" id="{E93F0073-3EE2-4349-BF76-3933B11E29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F29C171-91EF-47C9-8D21-06844E9D9FE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322377" y="2343594"/>
            <a:ext cx="2869623" cy="4514406"/>
          </a:xfrm>
          <a:custGeom>
            <a:avLst/>
            <a:gdLst>
              <a:gd name="connsiteX0" fmla="*/ 7870038 w 7870038"/>
              <a:gd name="connsiteY0" fmla="*/ 0 h 12380912"/>
              <a:gd name="connsiteX1" fmla="*/ 7870038 w 7870038"/>
              <a:gd name="connsiteY1" fmla="*/ 12380912 h 12380912"/>
              <a:gd name="connsiteX2" fmla="*/ 70441 w 7870038"/>
              <a:gd name="connsiteY2" fmla="*/ 12380912 h 12380912"/>
              <a:gd name="connsiteX3" fmla="*/ 59175 w 7870038"/>
              <a:gd name="connsiteY3" fmla="*/ 11397645 h 12380912"/>
              <a:gd name="connsiteX4" fmla="*/ 874058 w 7870038"/>
              <a:gd name="connsiteY4" fmla="*/ 10324307 h 12380912"/>
              <a:gd name="connsiteX5" fmla="*/ 2845550 w 7870038"/>
              <a:gd name="connsiteY5" fmla="*/ 9990296 h 12380912"/>
              <a:gd name="connsiteX6" fmla="*/ 3067108 w 7870038"/>
              <a:gd name="connsiteY6" fmla="*/ 8631736 h 12380912"/>
              <a:gd name="connsiteX7" fmla="*/ 2387414 w 7870038"/>
              <a:gd name="connsiteY7" fmla="*/ 7340728 h 12380912"/>
              <a:gd name="connsiteX8" fmla="*/ 1981850 w 7870038"/>
              <a:gd name="connsiteY8" fmla="*/ 4676149 h 12380912"/>
              <a:gd name="connsiteX9" fmla="*/ 2627748 w 7870038"/>
              <a:gd name="connsiteY9" fmla="*/ 2495698 h 12380912"/>
              <a:gd name="connsiteX10" fmla="*/ 3506470 w 7870038"/>
              <a:gd name="connsiteY10" fmla="*/ 1504925 h 12380912"/>
              <a:gd name="connsiteX11" fmla="*/ 7870038 w 7870038"/>
              <a:gd name="connsiteY11" fmla="*/ 0 h 1238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70038" h="12380912">
                <a:moveTo>
                  <a:pt x="7870038" y="0"/>
                </a:moveTo>
                <a:cubicBezTo>
                  <a:pt x="7870038" y="12380912"/>
                  <a:pt x="7870038" y="12380912"/>
                  <a:pt x="7870038" y="12380912"/>
                </a:cubicBezTo>
                <a:cubicBezTo>
                  <a:pt x="70441" y="12380912"/>
                  <a:pt x="70441" y="12380912"/>
                  <a:pt x="70441" y="12380912"/>
                </a:cubicBezTo>
                <a:cubicBezTo>
                  <a:pt x="-30950" y="12065666"/>
                  <a:pt x="-12174" y="11694126"/>
                  <a:pt x="59175" y="11397645"/>
                </a:cubicBezTo>
                <a:cubicBezTo>
                  <a:pt x="171832" y="10943540"/>
                  <a:pt x="427188" y="10515706"/>
                  <a:pt x="874058" y="10324307"/>
                </a:cubicBezTo>
                <a:cubicBezTo>
                  <a:pt x="1504936" y="10057849"/>
                  <a:pt x="2293532" y="10481930"/>
                  <a:pt x="2845550" y="9990296"/>
                </a:cubicBezTo>
                <a:cubicBezTo>
                  <a:pt x="3206052" y="9663792"/>
                  <a:pt x="3224828" y="9089593"/>
                  <a:pt x="3067108" y="8631736"/>
                </a:cubicBezTo>
                <a:cubicBezTo>
                  <a:pt x="2905634" y="8170126"/>
                  <a:pt x="2601460" y="7776068"/>
                  <a:pt x="2387414" y="7340728"/>
                </a:cubicBezTo>
                <a:cubicBezTo>
                  <a:pt x="2008136" y="6552614"/>
                  <a:pt x="1933032" y="5539323"/>
                  <a:pt x="1981850" y="4676149"/>
                </a:cubicBezTo>
                <a:cubicBezTo>
                  <a:pt x="2019402" y="3910552"/>
                  <a:pt x="2218428" y="3144954"/>
                  <a:pt x="2627748" y="2495698"/>
                </a:cubicBezTo>
                <a:cubicBezTo>
                  <a:pt x="2871836" y="2109146"/>
                  <a:pt x="3168500" y="1782641"/>
                  <a:pt x="3506470" y="1504925"/>
                </a:cubicBezTo>
                <a:cubicBezTo>
                  <a:pt x="4693120" y="536669"/>
                  <a:pt x="6364194" y="168882"/>
                  <a:pt x="7870038" y="0"/>
                </a:cubicBezTo>
                <a:close/>
              </a:path>
            </a:pathLst>
          </a:custGeom>
        </p:spPr>
      </p:sp>
      <p:grpSp>
        <p:nvGrpSpPr>
          <p:cNvPr id="13" name="Drawing 88">
            <a:extLst>
              <a:ext uri="{FF2B5EF4-FFF2-40B4-BE49-F238E27FC236}">
                <a16:creationId xmlns:a16="http://schemas.microsoft.com/office/drawing/2014/main" id="{C62045AD-CA51-4C4F-8EB6-564E0E103625}"/>
              </a:ext>
            </a:extLst>
          </p:cNvPr>
          <p:cNvGrpSpPr/>
          <p:nvPr userDrawn="1"/>
        </p:nvGrpSpPr>
        <p:grpSpPr>
          <a:xfrm>
            <a:off x="-51912" y="4600797"/>
            <a:ext cx="1244429" cy="1251522"/>
            <a:chOff x="5629275" y="3005137"/>
            <a:chExt cx="933450" cy="847725"/>
          </a:xfrm>
        </p:grpSpPr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592141CC-6A2A-4D40-BEC7-0EE3A06964EE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9F4334DF-0FD6-4119-9848-A85BDB3ACEB1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9DEB4C8F-56C2-4C62-A494-12A85D9822EA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0D7EC283-6D69-4295-8759-F0CC23980827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4670D86A-7D1D-4514-BBB5-50E21D187432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Freeform 8">
            <a:extLst>
              <a:ext uri="{FF2B5EF4-FFF2-40B4-BE49-F238E27FC236}">
                <a16:creationId xmlns:a16="http://schemas.microsoft.com/office/drawing/2014/main" id="{D69C885B-5F65-4790-973A-FDCB52A3E38B}"/>
              </a:ext>
            </a:extLst>
          </p:cNvPr>
          <p:cNvSpPr>
            <a:spLocks/>
          </p:cNvSpPr>
          <p:nvPr userDrawn="1"/>
        </p:nvSpPr>
        <p:spPr bwMode="auto">
          <a:xfrm>
            <a:off x="-2927523" y="-2997554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90839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rawing 53">
            <a:extLst>
              <a:ext uri="{FF2B5EF4-FFF2-40B4-BE49-F238E27FC236}">
                <a16:creationId xmlns:a16="http://schemas.microsoft.com/office/drawing/2014/main" id="{E94B5A6F-8691-4C6E-B10C-B936A7212484}"/>
              </a:ext>
            </a:extLst>
          </p:cNvPr>
          <p:cNvSpPr/>
          <p:nvPr userDrawn="1"/>
        </p:nvSpPr>
        <p:spPr>
          <a:xfrm rot="2324364">
            <a:off x="6368283" y="2179588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 8">
            <a:extLst>
              <a:ext uri="{FF2B5EF4-FFF2-40B4-BE49-F238E27FC236}">
                <a16:creationId xmlns:a16="http://schemas.microsoft.com/office/drawing/2014/main" id="{1BE1B3D1-EA5D-4815-BFF9-1B87C619C0C3}"/>
              </a:ext>
            </a:extLst>
          </p:cNvPr>
          <p:cNvSpPr>
            <a:spLocks/>
          </p:cNvSpPr>
          <p:nvPr userDrawn="1"/>
        </p:nvSpPr>
        <p:spPr bwMode="auto">
          <a:xfrm>
            <a:off x="6596212" y="2224775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13" name="Drawing 12">
            <a:extLst>
              <a:ext uri="{FF2B5EF4-FFF2-40B4-BE49-F238E27FC236}">
                <a16:creationId xmlns:a16="http://schemas.microsoft.com/office/drawing/2014/main" id="{B19AF493-C591-4E4D-85AF-6AA98E9C0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01" y="938739"/>
            <a:ext cx="2901774" cy="5312836"/>
          </a:xfrm>
          <a:prstGeom prst="rect">
            <a:avLst/>
          </a:prstGeom>
        </p:spPr>
      </p:pic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EED7A8BB-A4B1-4845-9BFB-EC916A680ED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28188" y="1264571"/>
            <a:ext cx="2150269" cy="4673630"/>
          </a:xfrm>
          <a:prstGeom prst="roundRect">
            <a:avLst>
              <a:gd name="adj" fmla="val 10524"/>
            </a:avLst>
          </a:prstGeom>
          <a:solidFill>
            <a:schemeClr val="bg1"/>
          </a:solidFill>
        </p:spPr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0E2A2017-8DF0-4B80-8DF8-905B5C87807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Polyline: figure 21">
            <a:extLst>
              <a:ext uri="{FF2B5EF4-FFF2-40B4-BE49-F238E27FC236}">
                <a16:creationId xmlns:a16="http://schemas.microsoft.com/office/drawing/2014/main" id="{01EF61D0-2E9F-420E-8B13-837A52BDAA2F}"/>
              </a:ext>
            </a:extLst>
          </p:cNvPr>
          <p:cNvSpPr/>
          <p:nvPr userDrawn="1"/>
        </p:nvSpPr>
        <p:spPr>
          <a:xfrm rot="10800000">
            <a:off x="6640932" y="5165952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Polyline: figure 22">
            <a:extLst>
              <a:ext uri="{FF2B5EF4-FFF2-40B4-BE49-F238E27FC236}">
                <a16:creationId xmlns:a16="http://schemas.microsoft.com/office/drawing/2014/main" id="{07BC4FBD-D543-46F6-9D97-A09BB818D784}"/>
              </a:ext>
            </a:extLst>
          </p:cNvPr>
          <p:cNvSpPr/>
          <p:nvPr userDrawn="1"/>
        </p:nvSpPr>
        <p:spPr>
          <a:xfrm rot="10800000">
            <a:off x="10908760" y="2586432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FD4A33F-F6B8-435A-92E8-61CA8D81FAE0}"/>
              </a:ext>
            </a:extLst>
          </p:cNvPr>
          <p:cNvGrpSpPr/>
          <p:nvPr userDrawn="1"/>
        </p:nvGrpSpPr>
        <p:grpSpPr>
          <a:xfrm>
            <a:off x="10497617" y="4620937"/>
            <a:ext cx="1966814" cy="1944982"/>
            <a:chOff x="10806561" y="5261334"/>
            <a:chExt cx="1460546" cy="1444334"/>
          </a:xfrm>
        </p:grpSpPr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0DF772A8-319A-4975-94E4-F17400F18E70}"/>
                </a:ext>
              </a:extLst>
            </p:cNvPr>
            <p:cNvSpPr/>
            <p:nvPr/>
          </p:nvSpPr>
          <p:spPr>
            <a:xfrm>
              <a:off x="10806561" y="5261334"/>
              <a:ext cx="857875" cy="656270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98F8DA8A-C25D-4620-9A4C-17CE2B288EB4}"/>
                </a:ext>
              </a:extLst>
            </p:cNvPr>
            <p:cNvSpPr/>
            <p:nvPr/>
          </p:nvSpPr>
          <p:spPr>
            <a:xfrm>
              <a:off x="11001710" y="6393194"/>
              <a:ext cx="295202" cy="312474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A77562FC-683E-499A-A6A4-C2E9B2C34343}"/>
                </a:ext>
              </a:extLst>
            </p:cNvPr>
            <p:cNvSpPr/>
            <p:nvPr/>
          </p:nvSpPr>
          <p:spPr>
            <a:xfrm>
              <a:off x="11954369" y="6174203"/>
              <a:ext cx="312738" cy="321852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Polyline: figure 29">
            <a:extLst>
              <a:ext uri="{FF2B5EF4-FFF2-40B4-BE49-F238E27FC236}">
                <a16:creationId xmlns:a16="http://schemas.microsoft.com/office/drawing/2014/main" id="{F21792EA-D737-4C86-B6DD-7A7EAC50C7A1}"/>
              </a:ext>
            </a:extLst>
          </p:cNvPr>
          <p:cNvSpPr/>
          <p:nvPr userDrawn="1"/>
        </p:nvSpPr>
        <p:spPr>
          <a:xfrm>
            <a:off x="5647776" y="-398498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3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>
            <a:extLst>
              <a:ext uri="{FF2B5EF4-FFF2-40B4-BE49-F238E27FC236}">
                <a16:creationId xmlns:a16="http://schemas.microsoft.com/office/drawing/2014/main" id="{FBAFD458-C86B-4983-975B-E577A54481F8}"/>
              </a:ext>
            </a:extLst>
          </p:cNvPr>
          <p:cNvSpPr>
            <a:spLocks/>
          </p:cNvSpPr>
          <p:nvPr userDrawn="1"/>
        </p:nvSpPr>
        <p:spPr bwMode="auto">
          <a:xfrm>
            <a:off x="6596212" y="2224775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7" name="Drawing 53">
            <a:extLst>
              <a:ext uri="{FF2B5EF4-FFF2-40B4-BE49-F238E27FC236}">
                <a16:creationId xmlns:a16="http://schemas.microsoft.com/office/drawing/2014/main" id="{50BA40E8-D4AD-4FA4-ACE9-BE637CD2FAAC}"/>
              </a:ext>
            </a:extLst>
          </p:cNvPr>
          <p:cNvSpPr/>
          <p:nvPr userDrawn="1"/>
        </p:nvSpPr>
        <p:spPr>
          <a:xfrm rot="2324364">
            <a:off x="5889374" y="2035586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1" name="Drawing 10">
            <a:extLst>
              <a:ext uri="{FF2B5EF4-FFF2-40B4-BE49-F238E27FC236}">
                <a16:creationId xmlns:a16="http://schemas.microsoft.com/office/drawing/2014/main" id="{179E3134-6E18-4218-AEBA-D44679E48A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06202" y="1487265"/>
            <a:ext cx="5641992" cy="4215784"/>
          </a:xfrm>
          <a:prstGeom prst="rect">
            <a:avLst/>
          </a:prstGeom>
        </p:spPr>
      </p:pic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EED7A8BB-A4B1-4845-9BFB-EC916A680ED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81826" y="1257300"/>
            <a:ext cx="3471262" cy="4629150"/>
          </a:xfrm>
          <a:prstGeom prst="roundRect">
            <a:avLst>
              <a:gd name="adj" fmla="val 1195"/>
            </a:avLst>
          </a:prstGeom>
          <a:solidFill>
            <a:schemeClr val="bg1"/>
          </a:solidFill>
        </p:spPr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66B86B50-C54C-47E9-A41D-0A60B34B63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olyline: figure 9">
            <a:extLst>
              <a:ext uri="{FF2B5EF4-FFF2-40B4-BE49-F238E27FC236}">
                <a16:creationId xmlns:a16="http://schemas.microsoft.com/office/drawing/2014/main" id="{C30DFD0C-A994-4D31-858F-DACC285E10F5}"/>
              </a:ext>
            </a:extLst>
          </p:cNvPr>
          <p:cNvSpPr/>
          <p:nvPr userDrawn="1"/>
        </p:nvSpPr>
        <p:spPr>
          <a:xfrm rot="10800000">
            <a:off x="5411107" y="5364023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Polyline: figure 11">
            <a:extLst>
              <a:ext uri="{FF2B5EF4-FFF2-40B4-BE49-F238E27FC236}">
                <a16:creationId xmlns:a16="http://schemas.microsoft.com/office/drawing/2014/main" id="{0E1874AD-2691-467D-8212-65E0FBD6368F}"/>
              </a:ext>
            </a:extLst>
          </p:cNvPr>
          <p:cNvSpPr/>
          <p:nvPr userDrawn="1"/>
        </p:nvSpPr>
        <p:spPr>
          <a:xfrm rot="10800000">
            <a:off x="10908760" y="2586432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D080EB-324D-47B5-8096-0FABFB8EF2BA}"/>
              </a:ext>
            </a:extLst>
          </p:cNvPr>
          <p:cNvGrpSpPr/>
          <p:nvPr userDrawn="1"/>
        </p:nvGrpSpPr>
        <p:grpSpPr>
          <a:xfrm>
            <a:off x="10497617" y="4620937"/>
            <a:ext cx="1966814" cy="1944982"/>
            <a:chOff x="10806561" y="5261334"/>
            <a:chExt cx="1460546" cy="1444334"/>
          </a:xfrm>
        </p:grpSpPr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71F731ED-BDE2-48B5-ADFE-E20BEFFC2DD3}"/>
                </a:ext>
              </a:extLst>
            </p:cNvPr>
            <p:cNvSpPr/>
            <p:nvPr/>
          </p:nvSpPr>
          <p:spPr>
            <a:xfrm>
              <a:off x="10806561" y="5261334"/>
              <a:ext cx="857875" cy="656270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463B63A4-BE57-4B28-85B1-3BDA1BCA8C09}"/>
                </a:ext>
              </a:extLst>
            </p:cNvPr>
            <p:cNvSpPr/>
            <p:nvPr/>
          </p:nvSpPr>
          <p:spPr>
            <a:xfrm>
              <a:off x="11001710" y="6393194"/>
              <a:ext cx="295202" cy="312474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2D50722B-B0A5-44CE-A163-B17B6B9B6643}"/>
                </a:ext>
              </a:extLst>
            </p:cNvPr>
            <p:cNvSpPr/>
            <p:nvPr/>
          </p:nvSpPr>
          <p:spPr>
            <a:xfrm>
              <a:off x="11954369" y="6174203"/>
              <a:ext cx="312738" cy="321852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Polyline: figure 16">
            <a:extLst>
              <a:ext uri="{FF2B5EF4-FFF2-40B4-BE49-F238E27FC236}">
                <a16:creationId xmlns:a16="http://schemas.microsoft.com/office/drawing/2014/main" id="{5FAE68A2-2AFD-42A0-8F81-FE14213143CA}"/>
              </a:ext>
            </a:extLst>
          </p:cNvPr>
          <p:cNvSpPr/>
          <p:nvPr userDrawn="1"/>
        </p:nvSpPr>
        <p:spPr>
          <a:xfrm>
            <a:off x="5647776" y="-398498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92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E90AC116-D7D0-447E-B230-72A769201BF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Drawing 53">
            <a:extLst>
              <a:ext uri="{FF2B5EF4-FFF2-40B4-BE49-F238E27FC236}">
                <a16:creationId xmlns:a16="http://schemas.microsoft.com/office/drawing/2014/main" id="{1B43F431-B3C8-4915-8DB2-6ADFFBE7971C}"/>
              </a:ext>
            </a:extLst>
          </p:cNvPr>
          <p:cNvSpPr/>
          <p:nvPr userDrawn="1"/>
        </p:nvSpPr>
        <p:spPr>
          <a:xfrm rot="2324364">
            <a:off x="5618727" y="1736773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78B8F7D6-1689-4CB9-AA05-02557EF48169}"/>
              </a:ext>
            </a:extLst>
          </p:cNvPr>
          <p:cNvSpPr>
            <a:spLocks/>
          </p:cNvSpPr>
          <p:nvPr userDrawn="1"/>
        </p:nvSpPr>
        <p:spPr bwMode="auto">
          <a:xfrm>
            <a:off x="6596212" y="2224775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1" name="Polyline: figure 10">
            <a:extLst>
              <a:ext uri="{FF2B5EF4-FFF2-40B4-BE49-F238E27FC236}">
                <a16:creationId xmlns:a16="http://schemas.microsoft.com/office/drawing/2014/main" id="{C9CE7BCE-1D7A-4612-8D2E-29C97F1DF549}"/>
              </a:ext>
            </a:extLst>
          </p:cNvPr>
          <p:cNvSpPr/>
          <p:nvPr userDrawn="1"/>
        </p:nvSpPr>
        <p:spPr>
          <a:xfrm rot="10800000">
            <a:off x="3679409" y="5753051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Polyline: figure 11">
            <a:extLst>
              <a:ext uri="{FF2B5EF4-FFF2-40B4-BE49-F238E27FC236}">
                <a16:creationId xmlns:a16="http://schemas.microsoft.com/office/drawing/2014/main" id="{D87F7129-D724-4582-981E-A3F202DFFBFC}"/>
              </a:ext>
            </a:extLst>
          </p:cNvPr>
          <p:cNvSpPr/>
          <p:nvPr userDrawn="1"/>
        </p:nvSpPr>
        <p:spPr>
          <a:xfrm rot="10800000">
            <a:off x="10215399" y="1921370"/>
            <a:ext cx="501986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F7B1C62-AFC6-4DD5-ABF0-B5755789DA4E}"/>
              </a:ext>
            </a:extLst>
          </p:cNvPr>
          <p:cNvGrpSpPr/>
          <p:nvPr userDrawn="1"/>
        </p:nvGrpSpPr>
        <p:grpSpPr>
          <a:xfrm>
            <a:off x="10497617" y="4620937"/>
            <a:ext cx="1966814" cy="1944982"/>
            <a:chOff x="10806561" y="5261334"/>
            <a:chExt cx="1460546" cy="1444334"/>
          </a:xfrm>
        </p:grpSpPr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562102CF-BA92-427F-9B18-CC25D4C95304}"/>
                </a:ext>
              </a:extLst>
            </p:cNvPr>
            <p:cNvSpPr/>
            <p:nvPr/>
          </p:nvSpPr>
          <p:spPr>
            <a:xfrm>
              <a:off x="10806561" y="5261334"/>
              <a:ext cx="857875" cy="656270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3D089306-E7D6-4940-932F-8259767881DF}"/>
                </a:ext>
              </a:extLst>
            </p:cNvPr>
            <p:cNvSpPr/>
            <p:nvPr/>
          </p:nvSpPr>
          <p:spPr>
            <a:xfrm>
              <a:off x="11001710" y="6393194"/>
              <a:ext cx="295202" cy="312474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1A3F752B-B40D-4B23-85C6-3F19E65AAFE1}"/>
                </a:ext>
              </a:extLst>
            </p:cNvPr>
            <p:cNvSpPr/>
            <p:nvPr/>
          </p:nvSpPr>
          <p:spPr>
            <a:xfrm>
              <a:off x="11954369" y="6174203"/>
              <a:ext cx="312738" cy="321852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Polyline: figure 16">
            <a:extLst>
              <a:ext uri="{FF2B5EF4-FFF2-40B4-BE49-F238E27FC236}">
                <a16:creationId xmlns:a16="http://schemas.microsoft.com/office/drawing/2014/main" id="{AC1E0A65-192C-4D70-9DDE-BCAEBC867E3D}"/>
              </a:ext>
            </a:extLst>
          </p:cNvPr>
          <p:cNvSpPr/>
          <p:nvPr userDrawn="1"/>
        </p:nvSpPr>
        <p:spPr>
          <a:xfrm>
            <a:off x="5647776" y="-398498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0" name="Drawing 9">
            <a:extLst>
              <a:ext uri="{FF2B5EF4-FFF2-40B4-BE49-F238E27FC236}">
                <a16:creationId xmlns:a16="http://schemas.microsoft.com/office/drawing/2014/main" id="{17DE983D-C7F7-4220-99A8-C64F619043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128" y="1155917"/>
            <a:ext cx="8243197" cy="6079795"/>
          </a:xfrm>
          <a:prstGeom prst="rect">
            <a:avLst/>
          </a:prstGeom>
        </p:spPr>
      </p:pic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EED7A8BB-A4B1-4845-9BFB-EC916A680ED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81212" y="2375161"/>
            <a:ext cx="5092943" cy="3108105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</p:sp>
    </p:spTree>
    <p:extLst>
      <p:ext uri="{BB962C8B-B14F-4D97-AF65-F5344CB8AC3E}">
        <p14:creationId xmlns:p14="http://schemas.microsoft.com/office/powerpoint/2010/main" val="9945610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A0D05107-71F4-4496-A937-6F063CBD5B2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66414" y="1691316"/>
            <a:ext cx="3154908" cy="3154908"/>
          </a:xfrm>
          <a:custGeom>
            <a:avLst/>
            <a:gdLst>
              <a:gd name="connsiteX0" fmla="*/ 1577454 w 3154908"/>
              <a:gd name="connsiteY0" fmla="*/ 0 h 3154908"/>
              <a:gd name="connsiteX1" fmla="*/ 3154908 w 3154908"/>
              <a:gd name="connsiteY1" fmla="*/ 1577454 h 3154908"/>
              <a:gd name="connsiteX2" fmla="*/ 1577454 w 3154908"/>
              <a:gd name="connsiteY2" fmla="*/ 3154908 h 3154908"/>
              <a:gd name="connsiteX3" fmla="*/ 0 w 3154908"/>
              <a:gd name="connsiteY3" fmla="*/ 1577454 h 3154908"/>
              <a:gd name="connsiteX4" fmla="*/ 1577454 w 3154908"/>
              <a:gd name="connsiteY4" fmla="*/ 0 h 315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54908" h="3154908">
                <a:moveTo>
                  <a:pt x="1577454" y="0"/>
                </a:moveTo>
                <a:cubicBezTo>
                  <a:pt x="2448658" y="0"/>
                  <a:pt x="3154908" y="706250"/>
                  <a:pt x="3154908" y="1577454"/>
                </a:cubicBezTo>
                <a:cubicBezTo>
                  <a:pt x="3154908" y="2448658"/>
                  <a:pt x="2448658" y="3154908"/>
                  <a:pt x="1577454" y="3154908"/>
                </a:cubicBezTo>
                <a:cubicBezTo>
                  <a:pt x="706250" y="3154908"/>
                  <a:pt x="0" y="2448658"/>
                  <a:pt x="0" y="1577454"/>
                </a:cubicBezTo>
                <a:cubicBezTo>
                  <a:pt x="0" y="706250"/>
                  <a:pt x="706250" y="0"/>
                  <a:pt x="1577454" y="0"/>
                </a:cubicBezTo>
                <a:close/>
              </a:path>
            </a:pathLst>
          </a:custGeom>
        </p:spPr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1B5E54C5-4FAC-4846-90D6-CC1E55FA376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70676" y="1691316"/>
            <a:ext cx="3154908" cy="3154908"/>
          </a:xfrm>
          <a:custGeom>
            <a:avLst/>
            <a:gdLst>
              <a:gd name="connsiteX0" fmla="*/ 1577454 w 3154908"/>
              <a:gd name="connsiteY0" fmla="*/ 0 h 3154908"/>
              <a:gd name="connsiteX1" fmla="*/ 3154908 w 3154908"/>
              <a:gd name="connsiteY1" fmla="*/ 1577454 h 3154908"/>
              <a:gd name="connsiteX2" fmla="*/ 1577454 w 3154908"/>
              <a:gd name="connsiteY2" fmla="*/ 3154908 h 3154908"/>
              <a:gd name="connsiteX3" fmla="*/ 0 w 3154908"/>
              <a:gd name="connsiteY3" fmla="*/ 1577454 h 3154908"/>
              <a:gd name="connsiteX4" fmla="*/ 1577454 w 3154908"/>
              <a:gd name="connsiteY4" fmla="*/ 0 h 315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54908" h="3154908">
                <a:moveTo>
                  <a:pt x="1577454" y="0"/>
                </a:moveTo>
                <a:cubicBezTo>
                  <a:pt x="2448658" y="0"/>
                  <a:pt x="3154908" y="706250"/>
                  <a:pt x="3154908" y="1577454"/>
                </a:cubicBezTo>
                <a:cubicBezTo>
                  <a:pt x="3154908" y="2448658"/>
                  <a:pt x="2448658" y="3154908"/>
                  <a:pt x="1577454" y="3154908"/>
                </a:cubicBezTo>
                <a:cubicBezTo>
                  <a:pt x="706250" y="3154908"/>
                  <a:pt x="0" y="2448658"/>
                  <a:pt x="0" y="1577454"/>
                </a:cubicBezTo>
                <a:cubicBezTo>
                  <a:pt x="0" y="706250"/>
                  <a:pt x="706250" y="0"/>
                  <a:pt x="1577454" y="0"/>
                </a:cubicBezTo>
                <a:close/>
              </a:path>
            </a:pathLst>
          </a:custGeom>
        </p:spPr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08162345-CCCF-4F94-8884-4BA46DAF42A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816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2">
            <a:extLst>
              <a:ext uri="{FF2B5EF4-FFF2-40B4-BE49-F238E27FC236}">
                <a16:creationId xmlns:a16="http://schemas.microsoft.com/office/drawing/2014/main" id="{6BC07797-6575-4FED-902B-889CA0296D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576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8">
            <a:extLst>
              <a:ext uri="{FF2B5EF4-FFF2-40B4-BE49-F238E27FC236}">
                <a16:creationId xmlns:a16="http://schemas.microsoft.com/office/drawing/2014/main" id="{A1CE95D6-B058-4072-A832-430CDF5A4D1D}"/>
              </a:ext>
            </a:extLst>
          </p:cNvPr>
          <p:cNvSpPr>
            <a:spLocks/>
          </p:cNvSpPr>
          <p:nvPr userDrawn="1"/>
        </p:nvSpPr>
        <p:spPr bwMode="auto">
          <a:xfrm>
            <a:off x="-1344017" y="4477046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BD315F9D-2761-45A1-8077-AF836844A6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0" name="Drawing 53">
            <a:extLst>
              <a:ext uri="{FF2B5EF4-FFF2-40B4-BE49-F238E27FC236}">
                <a16:creationId xmlns:a16="http://schemas.microsoft.com/office/drawing/2014/main" id="{6C721B4C-2831-4BC7-AF99-308C3F115F67}"/>
              </a:ext>
            </a:extLst>
          </p:cNvPr>
          <p:cNvSpPr/>
          <p:nvPr userDrawn="1"/>
        </p:nvSpPr>
        <p:spPr>
          <a:xfrm rot="2324364">
            <a:off x="6788612" y="612587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40A985B1-B65A-4ACF-A63C-758D46A074D1}"/>
              </a:ext>
            </a:extLst>
          </p:cNvPr>
          <p:cNvSpPr/>
          <p:nvPr userDrawn="1"/>
        </p:nvSpPr>
        <p:spPr>
          <a:xfrm rot="10800000">
            <a:off x="8298992" y="922895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Picture Placeholder 2">
            <a:extLst>
              <a:ext uri="{FF2B5EF4-FFF2-40B4-BE49-F238E27FC236}">
                <a16:creationId xmlns:a16="http://schemas.microsoft.com/office/drawing/2014/main" id="{91E22D8C-B8F8-44FD-8648-93BC83E452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46943" y="4299766"/>
            <a:ext cx="6345057" cy="2558234"/>
          </a:xfrm>
          <a:custGeom>
            <a:avLst/>
            <a:gdLst>
              <a:gd name="connsiteX0" fmla="*/ 19962812 w 19962812"/>
              <a:gd name="connsiteY0" fmla="*/ 0 h 8048714"/>
              <a:gd name="connsiteX1" fmla="*/ 19962812 w 19962812"/>
              <a:gd name="connsiteY1" fmla="*/ 8048714 h 8048714"/>
              <a:gd name="connsiteX2" fmla="*/ 0 w 19962812"/>
              <a:gd name="connsiteY2" fmla="*/ 8048714 h 8048714"/>
              <a:gd name="connsiteX3" fmla="*/ 505226 w 19962812"/>
              <a:gd name="connsiteY3" fmla="*/ 6390967 h 8048714"/>
              <a:gd name="connsiteX4" fmla="*/ 719467 w 19962812"/>
              <a:gd name="connsiteY4" fmla="*/ 6125344 h 8048714"/>
              <a:gd name="connsiteX5" fmla="*/ 4041806 w 19962812"/>
              <a:gd name="connsiteY5" fmla="*/ 4573206 h 8048714"/>
              <a:gd name="connsiteX6" fmla="*/ 4467091 w 19962812"/>
              <a:gd name="connsiteY6" fmla="*/ 4598808 h 8048714"/>
              <a:gd name="connsiteX7" fmla="*/ 5938002 w 19962812"/>
              <a:gd name="connsiteY7" fmla="*/ 5251666 h 8048714"/>
              <a:gd name="connsiteX8" fmla="*/ 7335366 w 19962812"/>
              <a:gd name="connsiteY8" fmla="*/ 5789314 h 8048714"/>
              <a:gd name="connsiteX9" fmla="*/ 9237957 w 19962812"/>
              <a:gd name="connsiteY9" fmla="*/ 4195572 h 8048714"/>
              <a:gd name="connsiteX10" fmla="*/ 11632983 w 19962812"/>
              <a:gd name="connsiteY10" fmla="*/ 3049870 h 8048714"/>
              <a:gd name="connsiteX11" fmla="*/ 16439024 w 19962812"/>
              <a:gd name="connsiteY11" fmla="*/ 3945950 h 8048714"/>
              <a:gd name="connsiteX12" fmla="*/ 17676506 w 19962812"/>
              <a:gd name="connsiteY12" fmla="*/ 2742643 h 8048714"/>
              <a:gd name="connsiteX13" fmla="*/ 18168942 w 19962812"/>
              <a:gd name="connsiteY13" fmla="*/ 918481 h 8048714"/>
              <a:gd name="connsiteX14" fmla="*/ 19256136 w 19962812"/>
              <a:gd name="connsiteY14" fmla="*/ 128011 h 8048714"/>
              <a:gd name="connsiteX15" fmla="*/ 19962812 w 19962812"/>
              <a:gd name="connsiteY15" fmla="*/ 0 h 8048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962812" h="8048714">
                <a:moveTo>
                  <a:pt x="19962812" y="0"/>
                </a:moveTo>
                <a:cubicBezTo>
                  <a:pt x="19962812" y="8048714"/>
                  <a:pt x="19962812" y="8048714"/>
                  <a:pt x="19962812" y="8048714"/>
                </a:cubicBezTo>
                <a:cubicBezTo>
                  <a:pt x="0" y="8048714"/>
                  <a:pt x="0" y="8048714"/>
                  <a:pt x="0" y="8048714"/>
                </a:cubicBezTo>
                <a:cubicBezTo>
                  <a:pt x="0" y="7463062"/>
                  <a:pt x="147091" y="6896612"/>
                  <a:pt x="505226" y="6390967"/>
                </a:cubicBezTo>
                <a:cubicBezTo>
                  <a:pt x="569178" y="6301359"/>
                  <a:pt x="639527" y="6211751"/>
                  <a:pt x="719467" y="6125344"/>
                </a:cubicBezTo>
                <a:cubicBezTo>
                  <a:pt x="1563642" y="5197261"/>
                  <a:pt x="2788335" y="4624410"/>
                  <a:pt x="4041806" y="4573206"/>
                </a:cubicBezTo>
                <a:cubicBezTo>
                  <a:pt x="4188897" y="4566805"/>
                  <a:pt x="4323198" y="4579606"/>
                  <a:pt x="4467091" y="4598808"/>
                </a:cubicBezTo>
                <a:cubicBezTo>
                  <a:pt x="5007491" y="4685216"/>
                  <a:pt x="5493531" y="4947639"/>
                  <a:pt x="5938002" y="5251666"/>
                </a:cubicBezTo>
                <a:cubicBezTo>
                  <a:pt x="6369682" y="5546092"/>
                  <a:pt x="6766188" y="5926926"/>
                  <a:pt x="7335366" y="5789314"/>
                </a:cubicBezTo>
                <a:cubicBezTo>
                  <a:pt x="8192332" y="5581295"/>
                  <a:pt x="8684767" y="4810026"/>
                  <a:pt x="9237957" y="4195572"/>
                </a:cubicBezTo>
                <a:cubicBezTo>
                  <a:pt x="9877483" y="3488310"/>
                  <a:pt x="10667298" y="3072272"/>
                  <a:pt x="11632983" y="3049870"/>
                </a:cubicBezTo>
                <a:cubicBezTo>
                  <a:pt x="13273368" y="3011467"/>
                  <a:pt x="14779452" y="4409991"/>
                  <a:pt x="16439024" y="3945950"/>
                </a:cubicBezTo>
                <a:cubicBezTo>
                  <a:pt x="17036980" y="3779535"/>
                  <a:pt x="17471858" y="3321895"/>
                  <a:pt x="17676506" y="2742643"/>
                </a:cubicBezTo>
                <a:cubicBezTo>
                  <a:pt x="17884352" y="2150591"/>
                  <a:pt x="17839586" y="1468930"/>
                  <a:pt x="18168942" y="918481"/>
                </a:cubicBezTo>
                <a:cubicBezTo>
                  <a:pt x="18405566" y="515245"/>
                  <a:pt x="18821258" y="262423"/>
                  <a:pt x="19256136" y="128011"/>
                </a:cubicBezTo>
                <a:cubicBezTo>
                  <a:pt x="19479970" y="60805"/>
                  <a:pt x="19719794" y="16001"/>
                  <a:pt x="19962812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0149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FA1CC07C-1AD9-4E44-8096-C0DE9076EAE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icture Placeholder 1">
            <a:extLst>
              <a:ext uri="{FF2B5EF4-FFF2-40B4-BE49-F238E27FC236}">
                <a16:creationId xmlns:a16="http://schemas.microsoft.com/office/drawing/2014/main" id="{E2D3FFDB-C5E6-4446-9CE1-DAAD2AB1E1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-1"/>
            <a:ext cx="12188821" cy="4437180"/>
          </a:xfrm>
          <a:custGeom>
            <a:avLst/>
            <a:gdLst>
              <a:gd name="connsiteX0" fmla="*/ 0 w 24344311"/>
              <a:gd name="connsiteY0" fmla="*/ 0 h 8876096"/>
              <a:gd name="connsiteX1" fmla="*/ 20876515 w 24344311"/>
              <a:gd name="connsiteY1" fmla="*/ 0 h 8876096"/>
              <a:gd name="connsiteX2" fmla="*/ 20629271 w 24344311"/>
              <a:gd name="connsiteY2" fmla="*/ 669135 h 8876096"/>
              <a:gd name="connsiteX3" fmla="*/ 20382023 w 24344311"/>
              <a:gd name="connsiteY3" fmla="*/ 1671253 h 8876096"/>
              <a:gd name="connsiteX4" fmla="*/ 20952591 w 24344311"/>
              <a:gd name="connsiteY4" fmla="*/ 3662803 h 8876096"/>
              <a:gd name="connsiteX5" fmla="*/ 22467771 w 24344311"/>
              <a:gd name="connsiteY5" fmla="*/ 4163861 h 8876096"/>
              <a:gd name="connsiteX6" fmla="*/ 23526495 w 24344311"/>
              <a:gd name="connsiteY6" fmla="*/ 3586692 h 8876096"/>
              <a:gd name="connsiteX7" fmla="*/ 24033671 w 24344311"/>
              <a:gd name="connsiteY7" fmla="*/ 3301279 h 8876096"/>
              <a:gd name="connsiteX8" fmla="*/ 24344311 w 24344311"/>
              <a:gd name="connsiteY8" fmla="*/ 3221998 h 8876096"/>
              <a:gd name="connsiteX9" fmla="*/ 24344311 w 24344311"/>
              <a:gd name="connsiteY9" fmla="*/ 8200872 h 8876096"/>
              <a:gd name="connsiteX10" fmla="*/ 18334311 w 24344311"/>
              <a:gd name="connsiteY10" fmla="*/ 7693471 h 8876096"/>
              <a:gd name="connsiteX11" fmla="*/ 16349996 w 24344311"/>
              <a:gd name="connsiteY11" fmla="*/ 6126869 h 8876096"/>
              <a:gd name="connsiteX12" fmla="*/ 13465448 w 24344311"/>
              <a:gd name="connsiteY12" fmla="*/ 6428139 h 8876096"/>
              <a:gd name="connsiteX13" fmla="*/ 10824978 w 24344311"/>
              <a:gd name="connsiteY13" fmla="*/ 6938711 h 8876096"/>
              <a:gd name="connsiteX14" fmla="*/ 7560051 w 24344311"/>
              <a:gd name="connsiteY14" fmla="*/ 5603612 h 8876096"/>
              <a:gd name="connsiteX15" fmla="*/ 4142971 w 24344311"/>
              <a:gd name="connsiteY15" fmla="*/ 5654352 h 8876096"/>
              <a:gd name="connsiteX16" fmla="*/ 0 w 24344311"/>
              <a:gd name="connsiteY16" fmla="*/ 4845681 h 8876096"/>
              <a:gd name="connsiteX17" fmla="*/ 0 w 24344311"/>
              <a:gd name="connsiteY17" fmla="*/ 0 h 887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44311" h="8876096">
                <a:moveTo>
                  <a:pt x="0" y="0"/>
                </a:moveTo>
                <a:cubicBezTo>
                  <a:pt x="0" y="0"/>
                  <a:pt x="0" y="0"/>
                  <a:pt x="20876515" y="0"/>
                </a:cubicBezTo>
                <a:cubicBezTo>
                  <a:pt x="20775083" y="212474"/>
                  <a:pt x="20702175" y="440805"/>
                  <a:pt x="20629271" y="669135"/>
                </a:cubicBezTo>
                <a:cubicBezTo>
                  <a:pt x="20527835" y="995775"/>
                  <a:pt x="20435911" y="1331928"/>
                  <a:pt x="20382023" y="1671253"/>
                </a:cubicBezTo>
                <a:cubicBezTo>
                  <a:pt x="20277419" y="2384786"/>
                  <a:pt x="20378851" y="3171258"/>
                  <a:pt x="20952591" y="3662803"/>
                </a:cubicBezTo>
                <a:cubicBezTo>
                  <a:pt x="21364671" y="4017983"/>
                  <a:pt x="21925731" y="4195574"/>
                  <a:pt x="22467771" y="4163861"/>
                </a:cubicBezTo>
                <a:cubicBezTo>
                  <a:pt x="22930567" y="4138491"/>
                  <a:pt x="23222191" y="3919674"/>
                  <a:pt x="23526495" y="3586692"/>
                </a:cubicBezTo>
                <a:cubicBezTo>
                  <a:pt x="23678647" y="3424958"/>
                  <a:pt x="23827631" y="3364704"/>
                  <a:pt x="24033671" y="3301279"/>
                </a:cubicBezTo>
                <a:cubicBezTo>
                  <a:pt x="24049519" y="3294937"/>
                  <a:pt x="24223859" y="3247368"/>
                  <a:pt x="24344311" y="3221998"/>
                </a:cubicBezTo>
                <a:cubicBezTo>
                  <a:pt x="24344311" y="3221998"/>
                  <a:pt x="24344311" y="3221998"/>
                  <a:pt x="24344311" y="8200872"/>
                </a:cubicBezTo>
                <a:cubicBezTo>
                  <a:pt x="22689659" y="9415463"/>
                  <a:pt x="19839983" y="8835123"/>
                  <a:pt x="18334311" y="7693471"/>
                </a:cubicBezTo>
                <a:cubicBezTo>
                  <a:pt x="17652795" y="7176556"/>
                  <a:pt x="17209019" y="6402769"/>
                  <a:pt x="16349996" y="6126869"/>
                </a:cubicBezTo>
                <a:cubicBezTo>
                  <a:pt x="15243724" y="5771689"/>
                  <a:pt x="14479795" y="5965135"/>
                  <a:pt x="13465448" y="6428139"/>
                </a:cubicBezTo>
                <a:cubicBezTo>
                  <a:pt x="12615933" y="6818204"/>
                  <a:pt x="11769588" y="7090932"/>
                  <a:pt x="10824978" y="6938711"/>
                </a:cubicBezTo>
                <a:cubicBezTo>
                  <a:pt x="9655310" y="6748436"/>
                  <a:pt x="8580737" y="6177610"/>
                  <a:pt x="7560051" y="5603612"/>
                </a:cubicBezTo>
                <a:cubicBezTo>
                  <a:pt x="6307966" y="4899593"/>
                  <a:pt x="5410904" y="5267459"/>
                  <a:pt x="4142971" y="5654352"/>
                </a:cubicBezTo>
                <a:cubicBezTo>
                  <a:pt x="2681678" y="6104671"/>
                  <a:pt x="1080913" y="5869998"/>
                  <a:pt x="0" y="4845681"/>
                </a:cubicBezTo>
                <a:cubicBezTo>
                  <a:pt x="0" y="4845681"/>
                  <a:pt x="0" y="4845681"/>
                  <a:pt x="0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95714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FCED6F8E-9A00-4B18-8CCD-AB5F8AF9ED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691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icture Placeholder 2">
            <a:extLst>
              <a:ext uri="{FF2B5EF4-FFF2-40B4-BE49-F238E27FC236}">
                <a16:creationId xmlns:a16="http://schemas.microsoft.com/office/drawing/2014/main" id="{D006435D-17F6-4BAC-B003-BDE7C334C0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322377" y="2343594"/>
            <a:ext cx="2869623" cy="4514406"/>
          </a:xfrm>
          <a:custGeom>
            <a:avLst/>
            <a:gdLst>
              <a:gd name="connsiteX0" fmla="*/ 7870038 w 7870038"/>
              <a:gd name="connsiteY0" fmla="*/ 0 h 12380912"/>
              <a:gd name="connsiteX1" fmla="*/ 7870038 w 7870038"/>
              <a:gd name="connsiteY1" fmla="*/ 12380912 h 12380912"/>
              <a:gd name="connsiteX2" fmla="*/ 70441 w 7870038"/>
              <a:gd name="connsiteY2" fmla="*/ 12380912 h 12380912"/>
              <a:gd name="connsiteX3" fmla="*/ 59175 w 7870038"/>
              <a:gd name="connsiteY3" fmla="*/ 11397645 h 12380912"/>
              <a:gd name="connsiteX4" fmla="*/ 874058 w 7870038"/>
              <a:gd name="connsiteY4" fmla="*/ 10324307 h 12380912"/>
              <a:gd name="connsiteX5" fmla="*/ 2845550 w 7870038"/>
              <a:gd name="connsiteY5" fmla="*/ 9990296 h 12380912"/>
              <a:gd name="connsiteX6" fmla="*/ 3067108 w 7870038"/>
              <a:gd name="connsiteY6" fmla="*/ 8631736 h 12380912"/>
              <a:gd name="connsiteX7" fmla="*/ 2387414 w 7870038"/>
              <a:gd name="connsiteY7" fmla="*/ 7340728 h 12380912"/>
              <a:gd name="connsiteX8" fmla="*/ 1981850 w 7870038"/>
              <a:gd name="connsiteY8" fmla="*/ 4676149 h 12380912"/>
              <a:gd name="connsiteX9" fmla="*/ 2627748 w 7870038"/>
              <a:gd name="connsiteY9" fmla="*/ 2495698 h 12380912"/>
              <a:gd name="connsiteX10" fmla="*/ 3506470 w 7870038"/>
              <a:gd name="connsiteY10" fmla="*/ 1504925 h 12380912"/>
              <a:gd name="connsiteX11" fmla="*/ 7870038 w 7870038"/>
              <a:gd name="connsiteY11" fmla="*/ 0 h 1238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70038" h="12380912">
                <a:moveTo>
                  <a:pt x="7870038" y="0"/>
                </a:moveTo>
                <a:cubicBezTo>
                  <a:pt x="7870038" y="12380912"/>
                  <a:pt x="7870038" y="12380912"/>
                  <a:pt x="7870038" y="12380912"/>
                </a:cubicBezTo>
                <a:cubicBezTo>
                  <a:pt x="70441" y="12380912"/>
                  <a:pt x="70441" y="12380912"/>
                  <a:pt x="70441" y="12380912"/>
                </a:cubicBezTo>
                <a:cubicBezTo>
                  <a:pt x="-30950" y="12065666"/>
                  <a:pt x="-12174" y="11694126"/>
                  <a:pt x="59175" y="11397645"/>
                </a:cubicBezTo>
                <a:cubicBezTo>
                  <a:pt x="171832" y="10943540"/>
                  <a:pt x="427188" y="10515706"/>
                  <a:pt x="874058" y="10324307"/>
                </a:cubicBezTo>
                <a:cubicBezTo>
                  <a:pt x="1504936" y="10057849"/>
                  <a:pt x="2293532" y="10481930"/>
                  <a:pt x="2845550" y="9990296"/>
                </a:cubicBezTo>
                <a:cubicBezTo>
                  <a:pt x="3206052" y="9663792"/>
                  <a:pt x="3224828" y="9089593"/>
                  <a:pt x="3067108" y="8631736"/>
                </a:cubicBezTo>
                <a:cubicBezTo>
                  <a:pt x="2905634" y="8170126"/>
                  <a:pt x="2601460" y="7776068"/>
                  <a:pt x="2387414" y="7340728"/>
                </a:cubicBezTo>
                <a:cubicBezTo>
                  <a:pt x="2008136" y="6552614"/>
                  <a:pt x="1933032" y="5539323"/>
                  <a:pt x="1981850" y="4676149"/>
                </a:cubicBezTo>
                <a:cubicBezTo>
                  <a:pt x="2019402" y="3910552"/>
                  <a:pt x="2218428" y="3144954"/>
                  <a:pt x="2627748" y="2495698"/>
                </a:cubicBezTo>
                <a:cubicBezTo>
                  <a:pt x="2871836" y="2109146"/>
                  <a:pt x="3168500" y="1782641"/>
                  <a:pt x="3506470" y="1504925"/>
                </a:cubicBezTo>
                <a:cubicBezTo>
                  <a:pt x="4693120" y="536669"/>
                  <a:pt x="6364194" y="168882"/>
                  <a:pt x="7870038" y="0"/>
                </a:cubicBezTo>
                <a:close/>
              </a:path>
            </a:pathLst>
          </a:custGeom>
        </p:spPr>
      </p:sp>
      <p:sp>
        <p:nvSpPr>
          <p:cNvPr id="84" name="Slide number 2">
            <a:extLst>
              <a:ext uri="{FF2B5EF4-FFF2-40B4-BE49-F238E27FC236}">
                <a16:creationId xmlns:a16="http://schemas.microsoft.com/office/drawing/2014/main" id="{15E6FBC5-1F5E-4B96-BCB7-EA6A99DBE7FF}"/>
              </a:ext>
            </a:extLst>
          </p:cNvPr>
          <p:cNvSpPr txBox="1">
            <a:spLocks/>
          </p:cNvSpPr>
          <p:nvPr userDrawn="1"/>
        </p:nvSpPr>
        <p:spPr>
          <a:xfrm>
            <a:off x="570303" y="6090473"/>
            <a:ext cx="45483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rgbClr val="04040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DD9DF8A-11FB-42E2-9D3E-39F73A4C974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6" name="Freeform 8">
            <a:extLst>
              <a:ext uri="{FF2B5EF4-FFF2-40B4-BE49-F238E27FC236}">
                <a16:creationId xmlns:a16="http://schemas.microsoft.com/office/drawing/2014/main" id="{A146428D-A6C7-4D6C-82BF-1F4FF0336FDA}"/>
              </a:ext>
            </a:extLst>
          </p:cNvPr>
          <p:cNvSpPr>
            <a:spLocks/>
          </p:cNvSpPr>
          <p:nvPr userDrawn="1"/>
        </p:nvSpPr>
        <p:spPr bwMode="auto">
          <a:xfrm>
            <a:off x="6496319" y="-1672509"/>
            <a:ext cx="3714750" cy="3716338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593484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8">
            <a:extLst>
              <a:ext uri="{FF2B5EF4-FFF2-40B4-BE49-F238E27FC236}">
                <a16:creationId xmlns:a16="http://schemas.microsoft.com/office/drawing/2014/main" id="{58301E13-FA16-41E8-A9E7-0F25DB5402F0}"/>
              </a:ext>
            </a:extLst>
          </p:cNvPr>
          <p:cNvSpPr>
            <a:spLocks/>
          </p:cNvSpPr>
          <p:nvPr userDrawn="1"/>
        </p:nvSpPr>
        <p:spPr bwMode="auto">
          <a:xfrm>
            <a:off x="6915071" y="3375620"/>
            <a:ext cx="6604000" cy="66068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623E43E7-4552-4DA1-A9AC-5CDDD3AF36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7" name="Drawing 88">
            <a:extLst>
              <a:ext uri="{FF2B5EF4-FFF2-40B4-BE49-F238E27FC236}">
                <a16:creationId xmlns:a16="http://schemas.microsoft.com/office/drawing/2014/main" id="{BD64FEA7-D17D-40A7-9B41-88D48C8C81F7}"/>
              </a:ext>
            </a:extLst>
          </p:cNvPr>
          <p:cNvGrpSpPr/>
          <p:nvPr userDrawn="1"/>
        </p:nvGrpSpPr>
        <p:grpSpPr>
          <a:xfrm>
            <a:off x="8783912" y="-62427"/>
            <a:ext cx="1244429" cy="1251522"/>
            <a:chOff x="5629275" y="3005137"/>
            <a:chExt cx="933450" cy="847725"/>
          </a:xfrm>
          <a:solidFill>
            <a:schemeClr val="bg2"/>
          </a:solidFill>
        </p:grpSpPr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9392D82E-4C60-4C31-A81F-F053A621AFF2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86041EE1-A235-463F-94BA-04AA0A557379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4B34C5C2-7236-4CC4-943C-23823227A539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1948827D-B9D0-46DB-85ED-CCDDD5D48E2F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7F5A84BB-B3BC-408F-94BF-BDEB6987FEDC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134365D4-B542-4C2C-9175-2BF914285A1D}"/>
              </a:ext>
            </a:extLst>
          </p:cNvPr>
          <p:cNvSpPr/>
          <p:nvPr userDrawn="1"/>
        </p:nvSpPr>
        <p:spPr>
          <a:xfrm rot="10800000">
            <a:off x="3825202" y="6016231"/>
            <a:ext cx="454832" cy="438202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8DA9053-94C2-4D9D-8EB7-62B885F930E2}"/>
              </a:ext>
            </a:extLst>
          </p:cNvPr>
          <p:cNvGrpSpPr/>
          <p:nvPr userDrawn="1"/>
        </p:nvGrpSpPr>
        <p:grpSpPr>
          <a:xfrm>
            <a:off x="7962270" y="5799501"/>
            <a:ext cx="570209" cy="626030"/>
            <a:chOff x="7269394" y="6132896"/>
            <a:chExt cx="246568" cy="270706"/>
          </a:xfrm>
          <a:solidFill>
            <a:schemeClr val="bg1"/>
          </a:solidFill>
        </p:grpSpPr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6FB28A25-4BCB-4214-9079-321DAF4E3579}"/>
                </a:ext>
              </a:extLst>
            </p:cNvPr>
            <p:cNvSpPr/>
            <p:nvPr userDrawn="1"/>
          </p:nvSpPr>
          <p:spPr>
            <a:xfrm rot="10800000">
              <a:off x="7369494" y="6132896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4731A8E5-C7D3-4FE1-839E-DDB523F58913}"/>
                </a:ext>
              </a:extLst>
            </p:cNvPr>
            <p:cNvSpPr/>
            <p:nvPr userDrawn="1"/>
          </p:nvSpPr>
          <p:spPr>
            <a:xfrm rot="10800000">
              <a:off x="7269394" y="6160049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7" name="Polyline: figure 46">
            <a:extLst>
              <a:ext uri="{FF2B5EF4-FFF2-40B4-BE49-F238E27FC236}">
                <a16:creationId xmlns:a16="http://schemas.microsoft.com/office/drawing/2014/main" id="{66907689-2CCB-421C-A94A-46492C0EF8A0}"/>
              </a:ext>
            </a:extLst>
          </p:cNvPr>
          <p:cNvSpPr/>
          <p:nvPr userDrawn="1"/>
        </p:nvSpPr>
        <p:spPr>
          <a:xfrm>
            <a:off x="6405807" y="6231035"/>
            <a:ext cx="1470652" cy="1015931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 8">
            <a:extLst>
              <a:ext uri="{FF2B5EF4-FFF2-40B4-BE49-F238E27FC236}">
                <a16:creationId xmlns:a16="http://schemas.microsoft.com/office/drawing/2014/main" id="{AC363FE0-FC4E-4869-B34A-3E0ADEDFD0C9}"/>
              </a:ext>
            </a:extLst>
          </p:cNvPr>
          <p:cNvSpPr>
            <a:spLocks/>
          </p:cNvSpPr>
          <p:nvPr userDrawn="1"/>
        </p:nvSpPr>
        <p:spPr bwMode="auto">
          <a:xfrm>
            <a:off x="211033" y="-720118"/>
            <a:ext cx="2686728" cy="268787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334141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49DBC3FA-159B-46ED-9784-6B7DC64240C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D90224A-7799-4301-92D2-720B9FD145D6}"/>
              </a:ext>
            </a:extLst>
          </p:cNvPr>
          <p:cNvSpPr>
            <a:spLocks/>
          </p:cNvSpPr>
          <p:nvPr userDrawn="1"/>
        </p:nvSpPr>
        <p:spPr bwMode="auto">
          <a:xfrm>
            <a:off x="5312854" y="472325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3917E5F-5311-47EE-AEA8-E2D696521EF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81192" y="2142287"/>
            <a:ext cx="3399837" cy="2863683"/>
          </a:xfrm>
          <a:custGeom>
            <a:avLst/>
            <a:gdLst>
              <a:gd name="connsiteX0" fmla="*/ 1539110 w 5198953"/>
              <a:gd name="connsiteY0" fmla="*/ 739 h 4379078"/>
              <a:gd name="connsiteX1" fmla="*/ 2343789 w 5198953"/>
              <a:gd name="connsiteY1" fmla="*/ 409598 h 4379078"/>
              <a:gd name="connsiteX2" fmla="*/ 2797851 w 5198953"/>
              <a:gd name="connsiteY2" fmla="*/ 747744 h 4379078"/>
              <a:gd name="connsiteX3" fmla="*/ 3525852 w 5198953"/>
              <a:gd name="connsiteY3" fmla="*/ 901788 h 4379078"/>
              <a:gd name="connsiteX4" fmla="*/ 3871089 w 5198953"/>
              <a:gd name="connsiteY4" fmla="*/ 939360 h 4379078"/>
              <a:gd name="connsiteX5" fmla="*/ 4790472 w 5198953"/>
              <a:gd name="connsiteY5" fmla="*/ 1378949 h 4379078"/>
              <a:gd name="connsiteX6" fmla="*/ 5128205 w 5198953"/>
              <a:gd name="connsiteY6" fmla="*/ 2070269 h 4379078"/>
              <a:gd name="connsiteX7" fmla="*/ 5105689 w 5198953"/>
              <a:gd name="connsiteY7" fmla="*/ 3471693 h 4379078"/>
              <a:gd name="connsiteX8" fmla="*/ 4490265 w 5198953"/>
              <a:gd name="connsiteY8" fmla="*/ 4354628 h 4379078"/>
              <a:gd name="connsiteX9" fmla="*/ 4130017 w 5198953"/>
              <a:gd name="connsiteY9" fmla="*/ 4354628 h 4379078"/>
              <a:gd name="connsiteX10" fmla="*/ 3683460 w 5198953"/>
              <a:gd name="connsiteY10" fmla="*/ 4234399 h 4379078"/>
              <a:gd name="connsiteX11" fmla="*/ 3023006 w 5198953"/>
              <a:gd name="connsiteY11" fmla="*/ 4084112 h 4379078"/>
              <a:gd name="connsiteX12" fmla="*/ 2681521 w 5198953"/>
              <a:gd name="connsiteY12" fmla="*/ 4069084 h 4379078"/>
              <a:gd name="connsiteX13" fmla="*/ 1829685 w 5198953"/>
              <a:gd name="connsiteY13" fmla="*/ 4178042 h 4379078"/>
              <a:gd name="connsiteX14" fmla="*/ 1612035 w 5198953"/>
              <a:gd name="connsiteY14" fmla="*/ 4241914 h 4379078"/>
              <a:gd name="connsiteX15" fmla="*/ 730178 w 5198953"/>
              <a:gd name="connsiteY15" fmla="*/ 4332086 h 4379078"/>
              <a:gd name="connsiteX16" fmla="*/ 39703 w 5198953"/>
              <a:gd name="connsiteY16" fmla="*/ 3449150 h 4379078"/>
              <a:gd name="connsiteX17" fmla="*/ 65971 w 5198953"/>
              <a:gd name="connsiteY17" fmla="*/ 2724016 h 4379078"/>
              <a:gd name="connsiteX18" fmla="*/ 283621 w 5198953"/>
              <a:gd name="connsiteY18" fmla="*/ 2378357 h 4379078"/>
              <a:gd name="connsiteX19" fmla="*/ 478755 w 5198953"/>
              <a:gd name="connsiteY19" fmla="*/ 2096569 h 4379078"/>
              <a:gd name="connsiteX20" fmla="*/ 538797 w 5198953"/>
              <a:gd name="connsiteY20" fmla="*/ 1882410 h 4379078"/>
              <a:gd name="connsiteX21" fmla="*/ 508776 w 5198953"/>
              <a:gd name="connsiteY21" fmla="*/ 1420278 h 4379078"/>
              <a:gd name="connsiteX22" fmla="*/ 505023 w 5198953"/>
              <a:gd name="connsiteY22" fmla="*/ 811616 h 4379078"/>
              <a:gd name="connsiteX23" fmla="*/ 1296818 w 5198953"/>
              <a:gd name="connsiteY23" fmla="*/ 48910 h 4379078"/>
              <a:gd name="connsiteX24" fmla="*/ 1539110 w 5198953"/>
              <a:gd name="connsiteY24" fmla="*/ 739 h 437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198953" h="4379078">
                <a:moveTo>
                  <a:pt x="1539110" y="739"/>
                </a:moveTo>
                <a:cubicBezTo>
                  <a:pt x="1865862" y="-13964"/>
                  <a:pt x="2099871" y="192857"/>
                  <a:pt x="2343789" y="409598"/>
                </a:cubicBezTo>
                <a:cubicBezTo>
                  <a:pt x="2486387" y="533585"/>
                  <a:pt x="2632737" y="661329"/>
                  <a:pt x="2797851" y="747744"/>
                </a:cubicBezTo>
                <a:cubicBezTo>
                  <a:pt x="3026759" y="864216"/>
                  <a:pt x="3281934" y="883002"/>
                  <a:pt x="3525852" y="901788"/>
                </a:cubicBezTo>
                <a:cubicBezTo>
                  <a:pt x="3642182" y="913059"/>
                  <a:pt x="3758512" y="920574"/>
                  <a:pt x="3871089" y="939360"/>
                </a:cubicBezTo>
                <a:cubicBezTo>
                  <a:pt x="4145028" y="984446"/>
                  <a:pt x="4527791" y="1093404"/>
                  <a:pt x="4790472" y="1378949"/>
                </a:cubicBezTo>
                <a:cubicBezTo>
                  <a:pt x="4951833" y="1551779"/>
                  <a:pt x="5064411" y="1784724"/>
                  <a:pt x="5128205" y="2070269"/>
                </a:cubicBezTo>
                <a:cubicBezTo>
                  <a:pt x="5229524" y="2547429"/>
                  <a:pt x="5222019" y="3047133"/>
                  <a:pt x="5105689" y="3471693"/>
                </a:cubicBezTo>
                <a:cubicBezTo>
                  <a:pt x="5026885" y="3753481"/>
                  <a:pt x="4843008" y="4245670"/>
                  <a:pt x="4490265" y="4354628"/>
                </a:cubicBezTo>
                <a:cubicBezTo>
                  <a:pt x="4366430" y="4395958"/>
                  <a:pt x="4231337" y="4377172"/>
                  <a:pt x="4130017" y="4354628"/>
                </a:cubicBezTo>
                <a:cubicBezTo>
                  <a:pt x="3976162" y="4324571"/>
                  <a:pt x="3826059" y="4279485"/>
                  <a:pt x="3683460" y="4234399"/>
                </a:cubicBezTo>
                <a:cubicBezTo>
                  <a:pt x="3469563" y="4170527"/>
                  <a:pt x="3251913" y="4102898"/>
                  <a:pt x="3023006" y="4084112"/>
                </a:cubicBezTo>
                <a:cubicBezTo>
                  <a:pt x="2906676" y="4072841"/>
                  <a:pt x="2794099" y="4069084"/>
                  <a:pt x="2681521" y="4069084"/>
                </a:cubicBezTo>
                <a:cubicBezTo>
                  <a:pt x="2381315" y="4069084"/>
                  <a:pt x="2096118" y="4106656"/>
                  <a:pt x="1829685" y="4178042"/>
                </a:cubicBezTo>
                <a:cubicBezTo>
                  <a:pt x="1758386" y="4196828"/>
                  <a:pt x="1683334" y="4219370"/>
                  <a:pt x="1612035" y="4241914"/>
                </a:cubicBezTo>
                <a:cubicBezTo>
                  <a:pt x="1323086" y="4335842"/>
                  <a:pt x="1022880" y="4429772"/>
                  <a:pt x="730178" y="4332086"/>
                </a:cubicBezTo>
                <a:cubicBezTo>
                  <a:pt x="354920" y="4211856"/>
                  <a:pt x="126013" y="3794810"/>
                  <a:pt x="39703" y="3449150"/>
                </a:cubicBezTo>
                <a:cubicBezTo>
                  <a:pt x="-20338" y="3201177"/>
                  <a:pt x="-12833" y="2945689"/>
                  <a:pt x="65971" y="2724016"/>
                </a:cubicBezTo>
                <a:cubicBezTo>
                  <a:pt x="111002" y="2588758"/>
                  <a:pt x="201064" y="2483557"/>
                  <a:pt x="283621" y="2378357"/>
                </a:cubicBezTo>
                <a:cubicBezTo>
                  <a:pt x="354920" y="2291942"/>
                  <a:pt x="426219" y="2205527"/>
                  <a:pt x="478755" y="2096569"/>
                </a:cubicBezTo>
                <a:cubicBezTo>
                  <a:pt x="512529" y="2025182"/>
                  <a:pt x="535044" y="1953796"/>
                  <a:pt x="538797" y="1882410"/>
                </a:cubicBezTo>
                <a:cubicBezTo>
                  <a:pt x="550054" y="1728366"/>
                  <a:pt x="531291" y="1570564"/>
                  <a:pt x="508776" y="1420278"/>
                </a:cubicBezTo>
                <a:cubicBezTo>
                  <a:pt x="478755" y="1221147"/>
                  <a:pt x="452487" y="1014503"/>
                  <a:pt x="505023" y="811616"/>
                </a:cubicBezTo>
                <a:cubicBezTo>
                  <a:pt x="598838" y="465956"/>
                  <a:pt x="887787" y="187925"/>
                  <a:pt x="1296818" y="48910"/>
                </a:cubicBezTo>
                <a:cubicBezTo>
                  <a:pt x="1383362" y="19322"/>
                  <a:pt x="1463705" y="4132"/>
                  <a:pt x="1539110" y="739"/>
                </a:cubicBezTo>
                <a:close/>
              </a:path>
            </a:pathLst>
          </a:custGeom>
        </p:spPr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7C38C684-47C6-4186-994C-56BC5963B18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689415" y="1988456"/>
            <a:ext cx="3887599" cy="3244245"/>
          </a:xfrm>
          <a:custGeom>
            <a:avLst/>
            <a:gdLst>
              <a:gd name="connsiteX0" fmla="*/ 1449569 w 5311717"/>
              <a:gd name="connsiteY0" fmla="*/ 159 h 4432688"/>
              <a:gd name="connsiteX1" fmla="*/ 1931275 w 5311717"/>
              <a:gd name="connsiteY1" fmla="*/ 50891 h 4432688"/>
              <a:gd name="connsiteX2" fmla="*/ 2377749 w 5311717"/>
              <a:gd name="connsiteY2" fmla="*/ 257580 h 4432688"/>
              <a:gd name="connsiteX3" fmla="*/ 2670395 w 5311717"/>
              <a:gd name="connsiteY3" fmla="*/ 415415 h 4432688"/>
              <a:gd name="connsiteX4" fmla="*/ 3413267 w 5311717"/>
              <a:gd name="connsiteY4" fmla="*/ 524396 h 4432688"/>
              <a:gd name="connsiteX5" fmla="*/ 3957289 w 5311717"/>
              <a:gd name="connsiteY5" fmla="*/ 569491 h 4432688"/>
              <a:gd name="connsiteX6" fmla="*/ 4763945 w 5311717"/>
              <a:gd name="connsiteY6" fmla="*/ 1035480 h 4432688"/>
              <a:gd name="connsiteX7" fmla="*/ 5097861 w 5311717"/>
              <a:gd name="connsiteY7" fmla="*/ 1881024 h 4432688"/>
              <a:gd name="connsiteX8" fmla="*/ 5060341 w 5311717"/>
              <a:gd name="connsiteY8" fmla="*/ 2132809 h 4432688"/>
              <a:gd name="connsiteX9" fmla="*/ 5034079 w 5311717"/>
              <a:gd name="connsiteY9" fmla="*/ 2504848 h 4432688"/>
              <a:gd name="connsiteX10" fmla="*/ 5161643 w 5311717"/>
              <a:gd name="connsiteY10" fmla="*/ 2903193 h 4432688"/>
              <a:gd name="connsiteX11" fmla="*/ 5311717 w 5311717"/>
              <a:gd name="connsiteY11" fmla="*/ 3534533 h 4432688"/>
              <a:gd name="connsiteX12" fmla="*/ 4722673 w 5311717"/>
              <a:gd name="connsiteY12" fmla="*/ 4361286 h 4432688"/>
              <a:gd name="connsiteX13" fmla="*/ 4298711 w 5311717"/>
              <a:gd name="connsiteY13" fmla="*/ 4432688 h 4432688"/>
              <a:gd name="connsiteX14" fmla="*/ 3443283 w 5311717"/>
              <a:gd name="connsiteY14" fmla="*/ 4244790 h 4432688"/>
              <a:gd name="connsiteX15" fmla="*/ 2610365 w 5311717"/>
              <a:gd name="connsiteY15" fmla="*/ 4049375 h 4432688"/>
              <a:gd name="connsiteX16" fmla="*/ 1912517 w 5311717"/>
              <a:gd name="connsiteY16" fmla="*/ 4124534 h 4432688"/>
              <a:gd name="connsiteX17" fmla="*/ 501809 w 5311717"/>
              <a:gd name="connsiteY17" fmla="*/ 4015553 h 4432688"/>
              <a:gd name="connsiteX18" fmla="*/ 186653 w 5311717"/>
              <a:gd name="connsiteY18" fmla="*/ 3523259 h 4432688"/>
              <a:gd name="connsiteX19" fmla="*/ 332975 w 5311717"/>
              <a:gd name="connsiteY19" fmla="*/ 723568 h 4432688"/>
              <a:gd name="connsiteX20" fmla="*/ 681901 w 5311717"/>
              <a:gd name="connsiteY20" fmla="*/ 216242 h 4432688"/>
              <a:gd name="connsiteX21" fmla="*/ 1449569 w 5311717"/>
              <a:gd name="connsiteY21" fmla="*/ 159 h 443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311717" h="4432688">
                <a:moveTo>
                  <a:pt x="1449569" y="159"/>
                </a:moveTo>
                <a:cubicBezTo>
                  <a:pt x="1618053" y="-1955"/>
                  <a:pt x="1784953" y="17069"/>
                  <a:pt x="1931275" y="50891"/>
                </a:cubicBezTo>
                <a:cubicBezTo>
                  <a:pt x="2096359" y="88471"/>
                  <a:pt x="2238929" y="174904"/>
                  <a:pt x="2377749" y="257580"/>
                </a:cubicBezTo>
                <a:cubicBezTo>
                  <a:pt x="2471545" y="313949"/>
                  <a:pt x="2569095" y="374077"/>
                  <a:pt x="2670395" y="415415"/>
                </a:cubicBezTo>
                <a:cubicBezTo>
                  <a:pt x="2903013" y="509364"/>
                  <a:pt x="3161891" y="516880"/>
                  <a:pt x="3413267" y="524396"/>
                </a:cubicBezTo>
                <a:cubicBezTo>
                  <a:pt x="3593357" y="528154"/>
                  <a:pt x="3777199" y="531912"/>
                  <a:pt x="3957289" y="569491"/>
                </a:cubicBezTo>
                <a:cubicBezTo>
                  <a:pt x="4257441" y="629619"/>
                  <a:pt x="4553839" y="802486"/>
                  <a:pt x="4763945" y="1035480"/>
                </a:cubicBezTo>
                <a:cubicBezTo>
                  <a:pt x="4989057" y="1283507"/>
                  <a:pt x="5109117" y="1584145"/>
                  <a:pt x="5097861" y="1881024"/>
                </a:cubicBezTo>
                <a:cubicBezTo>
                  <a:pt x="5097861" y="1967458"/>
                  <a:pt x="5079101" y="2053891"/>
                  <a:pt x="5060341" y="2132809"/>
                </a:cubicBezTo>
                <a:cubicBezTo>
                  <a:pt x="5034079" y="2256822"/>
                  <a:pt x="5007817" y="2373319"/>
                  <a:pt x="5034079" y="2504848"/>
                </a:cubicBezTo>
                <a:cubicBezTo>
                  <a:pt x="5064093" y="2643893"/>
                  <a:pt x="5112869" y="2775422"/>
                  <a:pt x="5161643" y="2903193"/>
                </a:cubicBezTo>
                <a:cubicBezTo>
                  <a:pt x="5236681" y="3098608"/>
                  <a:pt x="5311717" y="3297780"/>
                  <a:pt x="5311717" y="3534533"/>
                </a:cubicBezTo>
                <a:cubicBezTo>
                  <a:pt x="5311717" y="3947910"/>
                  <a:pt x="5112869" y="4226000"/>
                  <a:pt x="4722673" y="4361286"/>
                </a:cubicBezTo>
                <a:cubicBezTo>
                  <a:pt x="4580101" y="4413898"/>
                  <a:pt x="4437531" y="4432688"/>
                  <a:pt x="4298711" y="4432688"/>
                </a:cubicBezTo>
                <a:cubicBezTo>
                  <a:pt x="4002313" y="4432688"/>
                  <a:pt x="3720921" y="4338738"/>
                  <a:pt x="3443283" y="4244790"/>
                </a:cubicBezTo>
                <a:cubicBezTo>
                  <a:pt x="3176899" y="4150840"/>
                  <a:pt x="2899261" y="4056891"/>
                  <a:pt x="2610365" y="4049375"/>
                </a:cubicBezTo>
                <a:cubicBezTo>
                  <a:pt x="2400261" y="4041859"/>
                  <a:pt x="2163893" y="4083196"/>
                  <a:pt x="1912517" y="4124534"/>
                </a:cubicBezTo>
                <a:cubicBezTo>
                  <a:pt x="1406013" y="4214726"/>
                  <a:pt x="880749" y="4304917"/>
                  <a:pt x="501809" y="4015553"/>
                </a:cubicBezTo>
                <a:cubicBezTo>
                  <a:pt x="325471" y="3880266"/>
                  <a:pt x="239179" y="3669820"/>
                  <a:pt x="186653" y="3523259"/>
                </a:cubicBezTo>
                <a:cubicBezTo>
                  <a:pt x="-181032" y="2474784"/>
                  <a:pt x="62841" y="1422552"/>
                  <a:pt x="332975" y="723568"/>
                </a:cubicBezTo>
                <a:cubicBezTo>
                  <a:pt x="423021" y="486816"/>
                  <a:pt x="535577" y="325223"/>
                  <a:pt x="681901" y="216242"/>
                </a:cubicBezTo>
                <a:cubicBezTo>
                  <a:pt x="883563" y="65923"/>
                  <a:pt x="1168765" y="3682"/>
                  <a:pt x="1449569" y="159"/>
                </a:cubicBezTo>
                <a:close/>
              </a:path>
            </a:pathLst>
          </a:custGeom>
        </p:spPr>
      </p:sp>
      <p:sp>
        <p:nvSpPr>
          <p:cNvPr id="13" name="Polyline: figure 12">
            <a:extLst>
              <a:ext uri="{FF2B5EF4-FFF2-40B4-BE49-F238E27FC236}">
                <a16:creationId xmlns:a16="http://schemas.microsoft.com/office/drawing/2014/main" id="{D24161FC-2C6A-48BF-9252-4FF85229147F}"/>
              </a:ext>
            </a:extLst>
          </p:cNvPr>
          <p:cNvSpPr/>
          <p:nvPr userDrawn="1"/>
        </p:nvSpPr>
        <p:spPr>
          <a:xfrm>
            <a:off x="8274336" y="5864353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Polyline: figure 13">
            <a:extLst>
              <a:ext uri="{FF2B5EF4-FFF2-40B4-BE49-F238E27FC236}">
                <a16:creationId xmlns:a16="http://schemas.microsoft.com/office/drawing/2014/main" id="{C31BECB0-C9BA-446C-A627-B6442B8E2952}"/>
              </a:ext>
            </a:extLst>
          </p:cNvPr>
          <p:cNvSpPr/>
          <p:nvPr userDrawn="1"/>
        </p:nvSpPr>
        <p:spPr>
          <a:xfrm>
            <a:off x="11842335" y="2321999"/>
            <a:ext cx="458815" cy="438558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Polyline: figure 14">
            <a:extLst>
              <a:ext uri="{FF2B5EF4-FFF2-40B4-BE49-F238E27FC236}">
                <a16:creationId xmlns:a16="http://schemas.microsoft.com/office/drawing/2014/main" id="{D89E9A6E-5419-4324-93C5-CFACF7E0671F}"/>
              </a:ext>
            </a:extLst>
          </p:cNvPr>
          <p:cNvSpPr/>
          <p:nvPr userDrawn="1"/>
        </p:nvSpPr>
        <p:spPr>
          <a:xfrm>
            <a:off x="11261943" y="6205760"/>
            <a:ext cx="187273" cy="319120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5508CC-573C-44E8-BB0F-F1E1E1B86583}"/>
              </a:ext>
            </a:extLst>
          </p:cNvPr>
          <p:cNvGrpSpPr/>
          <p:nvPr userDrawn="1"/>
        </p:nvGrpSpPr>
        <p:grpSpPr>
          <a:xfrm>
            <a:off x="11684285" y="4566350"/>
            <a:ext cx="433823" cy="231685"/>
            <a:chOff x="6978571" y="5957344"/>
            <a:chExt cx="302458" cy="161529"/>
          </a:xfrm>
          <a:solidFill>
            <a:schemeClr val="bg1"/>
          </a:solidFill>
        </p:grpSpPr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2994DB50-6517-4943-8902-1BCC809E0C08}"/>
                </a:ext>
              </a:extLst>
            </p:cNvPr>
            <p:cNvSpPr/>
            <p:nvPr userDrawn="1"/>
          </p:nvSpPr>
          <p:spPr>
            <a:xfrm rot="10800000">
              <a:off x="7101782" y="5957344"/>
              <a:ext cx="179247" cy="102225"/>
            </a:xfrm>
            <a:custGeom>
              <a:avLst/>
              <a:gdLst>
                <a:gd name="connsiteX0" fmla="*/ 89066 w 91579"/>
                <a:gd name="connsiteY0" fmla="*/ 39101 h 52228"/>
                <a:gd name="connsiteX1" fmla="*/ 9056 w 91579"/>
                <a:gd name="connsiteY1" fmla="*/ 49 h 52228"/>
                <a:gd name="connsiteX2" fmla="*/ 5246 w 91579"/>
                <a:gd name="connsiteY2" fmla="*/ 13384 h 52228"/>
                <a:gd name="connsiteX3" fmla="*/ 77636 w 91579"/>
                <a:gd name="connsiteY3" fmla="*/ 49579 h 52228"/>
                <a:gd name="connsiteX4" fmla="*/ 89066 w 91579"/>
                <a:gd name="connsiteY4" fmla="*/ 39101 h 5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79" h="52228">
                  <a:moveTo>
                    <a:pt x="89066" y="39101"/>
                  </a:moveTo>
                  <a:cubicBezTo>
                    <a:pt x="67159" y="17194"/>
                    <a:pt x="38584" y="4811"/>
                    <a:pt x="9056" y="49"/>
                  </a:cubicBezTo>
                  <a:cubicBezTo>
                    <a:pt x="484" y="-904"/>
                    <a:pt x="-4279" y="12431"/>
                    <a:pt x="5246" y="13384"/>
                  </a:cubicBezTo>
                  <a:cubicBezTo>
                    <a:pt x="32869" y="18146"/>
                    <a:pt x="56681" y="30529"/>
                    <a:pt x="77636" y="49579"/>
                  </a:cubicBezTo>
                  <a:cubicBezTo>
                    <a:pt x="85256" y="57199"/>
                    <a:pt x="96686" y="46721"/>
                    <a:pt x="89066" y="391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1AED4AB7-1249-4D94-AFD7-B1A32C3389D8}"/>
                </a:ext>
              </a:extLst>
            </p:cNvPr>
            <p:cNvSpPr/>
            <p:nvPr userDrawn="1"/>
          </p:nvSpPr>
          <p:spPr>
            <a:xfrm rot="10800000">
              <a:off x="6978571" y="5981579"/>
              <a:ext cx="165585" cy="137294"/>
            </a:xfrm>
            <a:custGeom>
              <a:avLst/>
              <a:gdLst>
                <a:gd name="connsiteX0" fmla="*/ 82953 w 84599"/>
                <a:gd name="connsiteY0" fmla="*/ 57018 h 70145"/>
                <a:gd name="connsiteX1" fmla="*/ 9611 w 84599"/>
                <a:gd name="connsiteY1" fmla="*/ 821 h 70145"/>
                <a:gd name="connsiteX2" fmla="*/ 2943 w 84599"/>
                <a:gd name="connsiteY2" fmla="*/ 11298 h 70145"/>
                <a:gd name="connsiteX3" fmla="*/ 71523 w 84599"/>
                <a:gd name="connsiteY3" fmla="*/ 67496 h 70145"/>
                <a:gd name="connsiteX4" fmla="*/ 82953 w 84599"/>
                <a:gd name="connsiteY4" fmla="*/ 57018 h 7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99" h="70145">
                  <a:moveTo>
                    <a:pt x="82953" y="57018"/>
                  </a:moveTo>
                  <a:cubicBezTo>
                    <a:pt x="62951" y="34158"/>
                    <a:pt x="37233" y="13203"/>
                    <a:pt x="9611" y="821"/>
                  </a:cubicBezTo>
                  <a:cubicBezTo>
                    <a:pt x="1991" y="-2989"/>
                    <a:pt x="-3724" y="7488"/>
                    <a:pt x="2943" y="11298"/>
                  </a:cubicBezTo>
                  <a:cubicBezTo>
                    <a:pt x="28661" y="27491"/>
                    <a:pt x="50568" y="44636"/>
                    <a:pt x="71523" y="67496"/>
                  </a:cubicBezTo>
                  <a:cubicBezTo>
                    <a:pt x="78191" y="75116"/>
                    <a:pt x="88668" y="64638"/>
                    <a:pt x="82953" y="57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Polyline: figure 18">
            <a:extLst>
              <a:ext uri="{FF2B5EF4-FFF2-40B4-BE49-F238E27FC236}">
                <a16:creationId xmlns:a16="http://schemas.microsoft.com/office/drawing/2014/main" id="{1D892FC6-A9EB-452F-BE45-31C1A940C9F6}"/>
              </a:ext>
            </a:extLst>
          </p:cNvPr>
          <p:cNvSpPr/>
          <p:nvPr userDrawn="1"/>
        </p:nvSpPr>
        <p:spPr>
          <a:xfrm rot="10800000">
            <a:off x="6770225" y="1290075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9E678D8-394F-48E4-BBF1-5C828EA8A1F6}"/>
              </a:ext>
            </a:extLst>
          </p:cNvPr>
          <p:cNvGrpSpPr/>
          <p:nvPr userDrawn="1"/>
        </p:nvGrpSpPr>
        <p:grpSpPr>
          <a:xfrm>
            <a:off x="4601029" y="5958723"/>
            <a:ext cx="333515" cy="366168"/>
            <a:chOff x="6096000" y="486504"/>
            <a:chExt cx="333515" cy="366168"/>
          </a:xfrm>
          <a:solidFill>
            <a:schemeClr val="bg1"/>
          </a:solidFill>
        </p:grpSpPr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0C3A9EB3-43B5-46F0-B1F8-A1DD8F99F07C}"/>
                </a:ext>
              </a:extLst>
            </p:cNvPr>
            <p:cNvSpPr/>
            <p:nvPr userDrawn="1"/>
          </p:nvSpPr>
          <p:spPr>
            <a:xfrm rot="10800000">
              <a:off x="6231399" y="486504"/>
              <a:ext cx="198116" cy="366168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A14281E6-A847-4719-97ED-9868BF3272BB}"/>
                </a:ext>
              </a:extLst>
            </p:cNvPr>
            <p:cNvSpPr/>
            <p:nvPr userDrawn="1"/>
          </p:nvSpPr>
          <p:spPr>
            <a:xfrm rot="10800000">
              <a:off x="6096000" y="523234"/>
              <a:ext cx="196052" cy="272600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Polyline: figure 22">
            <a:extLst>
              <a:ext uri="{FF2B5EF4-FFF2-40B4-BE49-F238E27FC236}">
                <a16:creationId xmlns:a16="http://schemas.microsoft.com/office/drawing/2014/main" id="{46FCCC6A-E3BC-4856-AA90-14B7A11681C2}"/>
              </a:ext>
            </a:extLst>
          </p:cNvPr>
          <p:cNvSpPr/>
          <p:nvPr userDrawn="1"/>
        </p:nvSpPr>
        <p:spPr>
          <a:xfrm rot="10800000">
            <a:off x="7772351" y="352284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3335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8">
            <a:extLst>
              <a:ext uri="{FF2B5EF4-FFF2-40B4-BE49-F238E27FC236}">
                <a16:creationId xmlns:a16="http://schemas.microsoft.com/office/drawing/2014/main" id="{0EEE317F-84C7-4212-A592-3978AC7E1CBD}"/>
              </a:ext>
            </a:extLst>
          </p:cNvPr>
          <p:cNvSpPr>
            <a:spLocks/>
          </p:cNvSpPr>
          <p:nvPr userDrawn="1"/>
        </p:nvSpPr>
        <p:spPr bwMode="auto">
          <a:xfrm>
            <a:off x="2698251" y="-746103"/>
            <a:ext cx="3146348" cy="313370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418B360D-4853-4A48-9A4A-26A3C58F5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D7391E1C-BF85-49EA-9897-DD5CFB75D52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760798" y="-1543050"/>
            <a:ext cx="7431202" cy="8401050"/>
          </a:xfrm>
          <a:custGeom>
            <a:avLst/>
            <a:gdLst>
              <a:gd name="connsiteX0" fmla="*/ 914521 w 11734614"/>
              <a:gd name="connsiteY0" fmla="*/ 0 h 13696950"/>
              <a:gd name="connsiteX1" fmla="*/ 11734614 w 11734614"/>
              <a:gd name="connsiteY1" fmla="*/ 0 h 13696950"/>
              <a:gd name="connsiteX2" fmla="*/ 11734614 w 11734614"/>
              <a:gd name="connsiteY2" fmla="*/ 13696950 h 13696950"/>
              <a:gd name="connsiteX3" fmla="*/ 448356 w 11734614"/>
              <a:gd name="connsiteY3" fmla="*/ 13696950 h 13696950"/>
              <a:gd name="connsiteX4" fmla="*/ 400789 w 11734614"/>
              <a:gd name="connsiteY4" fmla="*/ 12764796 h 13696950"/>
              <a:gd name="connsiteX5" fmla="*/ 2325700 w 11734614"/>
              <a:gd name="connsiteY5" fmla="*/ 8918870 h 13696950"/>
              <a:gd name="connsiteX6" fmla="*/ 746448 w 11734614"/>
              <a:gd name="connsiteY6" fmla="*/ 5713404 h 13696950"/>
              <a:gd name="connsiteX7" fmla="*/ 229545 w 11734614"/>
              <a:gd name="connsiteY7" fmla="*/ 1512372 h 13696950"/>
              <a:gd name="connsiteX8" fmla="*/ 914521 w 11734614"/>
              <a:gd name="connsiteY8" fmla="*/ 0 h 1369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4614" h="13696950">
                <a:moveTo>
                  <a:pt x="914521" y="0"/>
                </a:moveTo>
                <a:lnTo>
                  <a:pt x="11734614" y="0"/>
                </a:lnTo>
                <a:cubicBezTo>
                  <a:pt x="11734614" y="13696950"/>
                  <a:pt x="11734614" y="13696950"/>
                  <a:pt x="11734614" y="13696950"/>
                </a:cubicBezTo>
                <a:cubicBezTo>
                  <a:pt x="448356" y="13696950"/>
                  <a:pt x="448356" y="13696950"/>
                  <a:pt x="448356" y="13696950"/>
                </a:cubicBezTo>
                <a:cubicBezTo>
                  <a:pt x="388104" y="13408426"/>
                  <a:pt x="372248" y="13097708"/>
                  <a:pt x="400789" y="12764796"/>
                </a:cubicBezTo>
                <a:cubicBezTo>
                  <a:pt x="572033" y="10929025"/>
                  <a:pt x="2287646" y="10770495"/>
                  <a:pt x="2325700" y="8918870"/>
                </a:cubicBezTo>
                <a:cubicBezTo>
                  <a:pt x="2351069" y="7612588"/>
                  <a:pt x="1412398" y="6731164"/>
                  <a:pt x="746448" y="5713404"/>
                </a:cubicBezTo>
                <a:cubicBezTo>
                  <a:pt x="-109773" y="4410291"/>
                  <a:pt x="-150998" y="2983526"/>
                  <a:pt x="229545" y="1512372"/>
                </a:cubicBezTo>
                <a:cubicBezTo>
                  <a:pt x="375419" y="938495"/>
                  <a:pt x="597402" y="396324"/>
                  <a:pt x="914521" y="0"/>
                </a:cubicBezTo>
                <a:close/>
              </a:path>
            </a:pathLst>
          </a:custGeom>
        </p:spPr>
      </p:sp>
      <p:grpSp>
        <p:nvGrpSpPr>
          <p:cNvPr id="7" name="Group 9">
            <a:extLst>
              <a:ext uri="{FF2B5EF4-FFF2-40B4-BE49-F238E27FC236}">
                <a16:creationId xmlns:a16="http://schemas.microsoft.com/office/drawing/2014/main" id="{BBE5E06E-AE6B-4022-B823-8E7288DE8206}"/>
              </a:ext>
            </a:extLst>
          </p:cNvPr>
          <p:cNvGrpSpPr/>
          <p:nvPr userDrawn="1"/>
        </p:nvGrpSpPr>
        <p:grpSpPr>
          <a:xfrm>
            <a:off x="4343400" y="-1543050"/>
            <a:ext cx="1855819" cy="8401050"/>
            <a:chOff x="12057063" y="15875"/>
            <a:chExt cx="2930525" cy="13696950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ADBC98E-42C6-44C4-AD05-D453CAEFC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57063" y="15875"/>
              <a:ext cx="2498725" cy="13696950"/>
            </a:xfrm>
            <a:custGeom>
              <a:avLst/>
              <a:gdLst>
                <a:gd name="T0" fmla="*/ 188 w 788"/>
                <a:gd name="T1" fmla="*/ 4320 h 4320"/>
                <a:gd name="T2" fmla="*/ 174 w 788"/>
                <a:gd name="T3" fmla="*/ 4026 h 4320"/>
                <a:gd name="T4" fmla="*/ 780 w 788"/>
                <a:gd name="T5" fmla="*/ 2813 h 4320"/>
                <a:gd name="T6" fmla="*/ 283 w 788"/>
                <a:gd name="T7" fmla="*/ 1802 h 4320"/>
                <a:gd name="T8" fmla="*/ 119 w 788"/>
                <a:gd name="T9" fmla="*/ 477 h 4320"/>
                <a:gd name="T10" fmla="*/ 336 w 788"/>
                <a:gd name="T11" fmla="*/ 0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8" h="4320">
                  <a:moveTo>
                    <a:pt x="188" y="4320"/>
                  </a:moveTo>
                  <a:cubicBezTo>
                    <a:pt x="170" y="4229"/>
                    <a:pt x="164" y="4131"/>
                    <a:pt x="174" y="4026"/>
                  </a:cubicBezTo>
                  <a:cubicBezTo>
                    <a:pt x="227" y="3447"/>
                    <a:pt x="769" y="3397"/>
                    <a:pt x="780" y="2813"/>
                  </a:cubicBezTo>
                  <a:cubicBezTo>
                    <a:pt x="788" y="2401"/>
                    <a:pt x="493" y="2123"/>
                    <a:pt x="283" y="1802"/>
                  </a:cubicBezTo>
                  <a:cubicBezTo>
                    <a:pt x="13" y="1391"/>
                    <a:pt x="0" y="941"/>
                    <a:pt x="119" y="477"/>
                  </a:cubicBezTo>
                  <a:cubicBezTo>
                    <a:pt x="166" y="296"/>
                    <a:pt x="236" y="125"/>
                    <a:pt x="336" y="0"/>
                  </a:cubicBezTo>
                </a:path>
              </a:pathLst>
            </a:custGeom>
            <a:noFill/>
            <a:ln w="3175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737E85C8-9E09-49F7-8AAB-623CC9772A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88863" y="15875"/>
              <a:ext cx="2498725" cy="13696950"/>
            </a:xfrm>
            <a:custGeom>
              <a:avLst/>
              <a:gdLst>
                <a:gd name="T0" fmla="*/ 188 w 788"/>
                <a:gd name="T1" fmla="*/ 4320 h 4320"/>
                <a:gd name="T2" fmla="*/ 174 w 788"/>
                <a:gd name="T3" fmla="*/ 4026 h 4320"/>
                <a:gd name="T4" fmla="*/ 780 w 788"/>
                <a:gd name="T5" fmla="*/ 2813 h 4320"/>
                <a:gd name="T6" fmla="*/ 282 w 788"/>
                <a:gd name="T7" fmla="*/ 1802 h 4320"/>
                <a:gd name="T8" fmla="*/ 119 w 788"/>
                <a:gd name="T9" fmla="*/ 477 h 4320"/>
                <a:gd name="T10" fmla="*/ 336 w 788"/>
                <a:gd name="T11" fmla="*/ 0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8" h="4320">
                  <a:moveTo>
                    <a:pt x="188" y="4320"/>
                  </a:moveTo>
                  <a:cubicBezTo>
                    <a:pt x="170" y="4229"/>
                    <a:pt x="164" y="4131"/>
                    <a:pt x="174" y="4026"/>
                  </a:cubicBezTo>
                  <a:cubicBezTo>
                    <a:pt x="227" y="3447"/>
                    <a:pt x="769" y="3397"/>
                    <a:pt x="780" y="2813"/>
                  </a:cubicBezTo>
                  <a:cubicBezTo>
                    <a:pt x="788" y="2401"/>
                    <a:pt x="493" y="2123"/>
                    <a:pt x="282" y="1802"/>
                  </a:cubicBezTo>
                  <a:cubicBezTo>
                    <a:pt x="12" y="1391"/>
                    <a:pt x="0" y="941"/>
                    <a:pt x="119" y="477"/>
                  </a:cubicBezTo>
                  <a:cubicBezTo>
                    <a:pt x="166" y="296"/>
                    <a:pt x="236" y="125"/>
                    <a:pt x="336" y="0"/>
                  </a:cubicBezTo>
                </a:path>
              </a:pathLst>
            </a:custGeom>
            <a:noFill/>
            <a:ln w="3175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B186AC38-6FE6-4867-B93F-293D8C8735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82488" y="15875"/>
              <a:ext cx="2501900" cy="13696950"/>
            </a:xfrm>
            <a:custGeom>
              <a:avLst/>
              <a:gdLst>
                <a:gd name="T0" fmla="*/ 189 w 789"/>
                <a:gd name="T1" fmla="*/ 4320 h 4320"/>
                <a:gd name="T2" fmla="*/ 174 w 789"/>
                <a:gd name="T3" fmla="*/ 4026 h 4320"/>
                <a:gd name="T4" fmla="*/ 781 w 789"/>
                <a:gd name="T5" fmla="*/ 2813 h 4320"/>
                <a:gd name="T6" fmla="*/ 283 w 789"/>
                <a:gd name="T7" fmla="*/ 1802 h 4320"/>
                <a:gd name="T8" fmla="*/ 120 w 789"/>
                <a:gd name="T9" fmla="*/ 477 h 4320"/>
                <a:gd name="T10" fmla="*/ 336 w 789"/>
                <a:gd name="T11" fmla="*/ 0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9" h="4320">
                  <a:moveTo>
                    <a:pt x="189" y="4320"/>
                  </a:moveTo>
                  <a:cubicBezTo>
                    <a:pt x="170" y="4229"/>
                    <a:pt x="165" y="4131"/>
                    <a:pt x="174" y="4026"/>
                  </a:cubicBezTo>
                  <a:cubicBezTo>
                    <a:pt x="228" y="3447"/>
                    <a:pt x="769" y="3397"/>
                    <a:pt x="781" y="2813"/>
                  </a:cubicBezTo>
                  <a:cubicBezTo>
                    <a:pt x="789" y="2401"/>
                    <a:pt x="493" y="2123"/>
                    <a:pt x="283" y="1802"/>
                  </a:cubicBezTo>
                  <a:cubicBezTo>
                    <a:pt x="13" y="1391"/>
                    <a:pt x="0" y="941"/>
                    <a:pt x="120" y="477"/>
                  </a:cubicBezTo>
                  <a:cubicBezTo>
                    <a:pt x="166" y="296"/>
                    <a:pt x="236" y="125"/>
                    <a:pt x="336" y="0"/>
                  </a:cubicBezTo>
                </a:path>
              </a:pathLst>
            </a:custGeom>
            <a:noFill/>
            <a:ln w="3175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FA569C3A-4E49-4DDA-98E8-1CC816B6E109}"/>
              </a:ext>
            </a:extLst>
          </p:cNvPr>
          <p:cNvSpPr/>
          <p:nvPr userDrawn="1"/>
        </p:nvSpPr>
        <p:spPr>
          <a:xfrm>
            <a:off x="0" y="5524500"/>
            <a:ext cx="2884878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0DA6B585-8E63-4042-A429-7F693CB6D638}"/>
              </a:ext>
            </a:extLst>
          </p:cNvPr>
          <p:cNvSpPr>
            <a:spLocks/>
          </p:cNvSpPr>
          <p:nvPr userDrawn="1"/>
        </p:nvSpPr>
        <p:spPr bwMode="auto">
          <a:xfrm>
            <a:off x="-3575223" y="2822596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753122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D6058660-F600-4F75-B0F7-F9CB7EBFB9A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Picture Placeholder 1">
            <a:extLst>
              <a:ext uri="{FF2B5EF4-FFF2-40B4-BE49-F238E27FC236}">
                <a16:creationId xmlns:a16="http://schemas.microsoft.com/office/drawing/2014/main" id="{86C9670E-C481-4289-BC07-C7ACC9D797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37350" y="4376189"/>
            <a:ext cx="5384347" cy="4582198"/>
          </a:xfrm>
          <a:custGeom>
            <a:avLst/>
            <a:gdLst>
              <a:gd name="connsiteX0" fmla="*/ 10179179 w 14304830"/>
              <a:gd name="connsiteY0" fmla="*/ 11 h 10488964"/>
              <a:gd name="connsiteX1" fmla="*/ 10838593 w 14304830"/>
              <a:gd name="connsiteY1" fmla="*/ 68387 h 10488964"/>
              <a:gd name="connsiteX2" fmla="*/ 13639057 w 14304830"/>
              <a:gd name="connsiteY2" fmla="*/ 7030593 h 10488964"/>
              <a:gd name="connsiteX3" fmla="*/ 12004425 w 14304830"/>
              <a:gd name="connsiteY3" fmla="*/ 8208954 h 10488964"/>
              <a:gd name="connsiteX4" fmla="*/ 9697433 w 14304830"/>
              <a:gd name="connsiteY4" fmla="*/ 8431054 h 10488964"/>
              <a:gd name="connsiteX5" fmla="*/ 8075136 w 14304830"/>
              <a:gd name="connsiteY5" fmla="*/ 9643348 h 10488964"/>
              <a:gd name="connsiteX6" fmla="*/ 6098155 w 14304830"/>
              <a:gd name="connsiteY6" fmla="*/ 10457713 h 10488964"/>
              <a:gd name="connsiteX7" fmla="*/ 4340153 w 14304830"/>
              <a:gd name="connsiteY7" fmla="*/ 10146156 h 10488964"/>
              <a:gd name="connsiteX8" fmla="*/ 2517383 w 14304830"/>
              <a:gd name="connsiteY8" fmla="*/ 7937499 h 10488964"/>
              <a:gd name="connsiteX9" fmla="*/ 139453 w 14304830"/>
              <a:gd name="connsiteY9" fmla="*/ 5895417 h 10488964"/>
              <a:gd name="connsiteX10" fmla="*/ 1440992 w 14304830"/>
              <a:gd name="connsiteY10" fmla="*/ 2178333 h 10488964"/>
              <a:gd name="connsiteX11" fmla="*/ 3501247 w 14304830"/>
              <a:gd name="connsiteY11" fmla="*/ 1351629 h 10488964"/>
              <a:gd name="connsiteX12" fmla="*/ 4623901 w 14304830"/>
              <a:gd name="connsiteY12" fmla="*/ 1404069 h 10488964"/>
              <a:gd name="connsiteX13" fmla="*/ 5798986 w 14304830"/>
              <a:gd name="connsiteY13" fmla="*/ 1672440 h 10488964"/>
              <a:gd name="connsiteX14" fmla="*/ 7393525 w 14304830"/>
              <a:gd name="connsiteY14" fmla="*/ 944446 h 10488964"/>
              <a:gd name="connsiteX15" fmla="*/ 9123769 w 14304830"/>
              <a:gd name="connsiteY15" fmla="*/ 154759 h 10488964"/>
              <a:gd name="connsiteX16" fmla="*/ 10179179 w 14304830"/>
              <a:gd name="connsiteY16" fmla="*/ 11 h 10488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304830" h="10488964">
                <a:moveTo>
                  <a:pt x="10179179" y="11"/>
                </a:moveTo>
                <a:cubicBezTo>
                  <a:pt x="10395621" y="571"/>
                  <a:pt x="10615371" y="22116"/>
                  <a:pt x="10838593" y="68387"/>
                </a:cubicBezTo>
                <a:cubicBezTo>
                  <a:pt x="13592795" y="635974"/>
                  <a:pt x="15326123" y="4710886"/>
                  <a:pt x="13639057" y="7030593"/>
                </a:cubicBezTo>
                <a:cubicBezTo>
                  <a:pt x="13238109" y="7585842"/>
                  <a:pt x="12652109" y="7999194"/>
                  <a:pt x="12004425" y="8208954"/>
                </a:cubicBezTo>
                <a:cubicBezTo>
                  <a:pt x="11245709" y="8455732"/>
                  <a:pt x="10453065" y="8221293"/>
                  <a:pt x="9697433" y="8431054"/>
                </a:cubicBezTo>
                <a:cubicBezTo>
                  <a:pt x="9018905" y="8622306"/>
                  <a:pt x="8580947" y="9199148"/>
                  <a:pt x="8075136" y="9643348"/>
                </a:cubicBezTo>
                <a:cubicBezTo>
                  <a:pt x="7523061" y="10130733"/>
                  <a:pt x="6822945" y="10371341"/>
                  <a:pt x="6098155" y="10457713"/>
                </a:cubicBezTo>
                <a:cubicBezTo>
                  <a:pt x="5493649" y="10531746"/>
                  <a:pt x="4842879" y="10491645"/>
                  <a:pt x="4340153" y="10146156"/>
                </a:cubicBezTo>
                <a:cubicBezTo>
                  <a:pt x="3529005" y="9587823"/>
                  <a:pt x="3347036" y="8489663"/>
                  <a:pt x="2517383" y="7937499"/>
                </a:cubicBezTo>
                <a:cubicBezTo>
                  <a:pt x="1564360" y="7302048"/>
                  <a:pt x="552738" y="7104626"/>
                  <a:pt x="139453" y="5895417"/>
                </a:cubicBezTo>
                <a:cubicBezTo>
                  <a:pt x="-313926" y="4575158"/>
                  <a:pt x="395443" y="3017376"/>
                  <a:pt x="1440992" y="2178333"/>
                </a:cubicBezTo>
                <a:cubicBezTo>
                  <a:pt x="2026993" y="1709456"/>
                  <a:pt x="2754867" y="1422578"/>
                  <a:pt x="3501247" y="1351629"/>
                </a:cubicBezTo>
                <a:cubicBezTo>
                  <a:pt x="3874437" y="1314612"/>
                  <a:pt x="4253795" y="1330036"/>
                  <a:pt x="4623901" y="1404069"/>
                </a:cubicBezTo>
                <a:cubicBezTo>
                  <a:pt x="5018680" y="1478102"/>
                  <a:pt x="5391870" y="1672440"/>
                  <a:pt x="5798986" y="1672440"/>
                </a:cubicBezTo>
                <a:cubicBezTo>
                  <a:pt x="6434334" y="1675524"/>
                  <a:pt x="6890798" y="1259087"/>
                  <a:pt x="7393525" y="944446"/>
                </a:cubicBezTo>
                <a:cubicBezTo>
                  <a:pt x="7924009" y="611297"/>
                  <a:pt x="8522347" y="324418"/>
                  <a:pt x="9123769" y="154759"/>
                </a:cubicBezTo>
                <a:cubicBezTo>
                  <a:pt x="9466888" y="56433"/>
                  <a:pt x="9818439" y="-923"/>
                  <a:pt x="10179179" y="11"/>
                </a:cubicBezTo>
                <a:close/>
              </a:path>
            </a:pathLst>
          </a:custGeom>
        </p:spPr>
      </p:sp>
      <p:sp>
        <p:nvSpPr>
          <p:cNvPr id="32" name="Polyline: figure 31">
            <a:extLst>
              <a:ext uri="{FF2B5EF4-FFF2-40B4-BE49-F238E27FC236}">
                <a16:creationId xmlns:a16="http://schemas.microsoft.com/office/drawing/2014/main" id="{C796831A-5EB5-4BDE-AE52-ED4534069DE7}"/>
              </a:ext>
            </a:extLst>
          </p:cNvPr>
          <p:cNvSpPr/>
          <p:nvPr userDrawn="1"/>
        </p:nvSpPr>
        <p:spPr>
          <a:xfrm rot="9907914">
            <a:off x="3466074" y="5808966"/>
            <a:ext cx="548928" cy="1465363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Polyline: figure 32">
            <a:extLst>
              <a:ext uri="{FF2B5EF4-FFF2-40B4-BE49-F238E27FC236}">
                <a16:creationId xmlns:a16="http://schemas.microsoft.com/office/drawing/2014/main" id="{29DC8D5D-D02F-4CBE-BAD1-0D18DF37D8D8}"/>
              </a:ext>
            </a:extLst>
          </p:cNvPr>
          <p:cNvSpPr/>
          <p:nvPr userDrawn="1"/>
        </p:nvSpPr>
        <p:spPr>
          <a:xfrm rot="10800000">
            <a:off x="1626901" y="4914600"/>
            <a:ext cx="669991" cy="645495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B6EE405-1CCD-42F0-A0A0-A47B3A54CCF6}"/>
              </a:ext>
            </a:extLst>
          </p:cNvPr>
          <p:cNvGrpSpPr/>
          <p:nvPr userDrawn="1"/>
        </p:nvGrpSpPr>
        <p:grpSpPr>
          <a:xfrm>
            <a:off x="501658" y="4239952"/>
            <a:ext cx="570209" cy="626030"/>
            <a:chOff x="7269394" y="6132896"/>
            <a:chExt cx="246568" cy="270706"/>
          </a:xfrm>
          <a:solidFill>
            <a:schemeClr val="bg1"/>
          </a:solidFill>
        </p:grpSpPr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47D54923-7844-4491-9016-FD3FD0BC350B}"/>
                </a:ext>
              </a:extLst>
            </p:cNvPr>
            <p:cNvSpPr/>
            <p:nvPr userDrawn="1"/>
          </p:nvSpPr>
          <p:spPr>
            <a:xfrm rot="10800000">
              <a:off x="7369494" y="6132896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9DC03697-CCE4-46BF-BBE2-793E593653D1}"/>
                </a:ext>
              </a:extLst>
            </p:cNvPr>
            <p:cNvSpPr/>
            <p:nvPr userDrawn="1"/>
          </p:nvSpPr>
          <p:spPr>
            <a:xfrm rot="10800000">
              <a:off x="7269394" y="6160049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7" name="Polyline: figure 36">
            <a:extLst>
              <a:ext uri="{FF2B5EF4-FFF2-40B4-BE49-F238E27FC236}">
                <a16:creationId xmlns:a16="http://schemas.microsoft.com/office/drawing/2014/main" id="{1F47E185-7E65-45BD-86F3-491CB1F02A8B}"/>
              </a:ext>
            </a:extLst>
          </p:cNvPr>
          <p:cNvSpPr/>
          <p:nvPr userDrawn="1"/>
        </p:nvSpPr>
        <p:spPr>
          <a:xfrm rot="10800000">
            <a:off x="5228724" y="5048204"/>
            <a:ext cx="362525" cy="378288"/>
          </a:xfrm>
          <a:custGeom>
            <a:avLst/>
            <a:gdLst>
              <a:gd name="connsiteX0" fmla="*/ 92035 w 184070"/>
              <a:gd name="connsiteY0" fmla="*/ 0 h 192073"/>
              <a:gd name="connsiteX1" fmla="*/ 92035 w 184070"/>
              <a:gd name="connsiteY1" fmla="*/ 192074 h 192073"/>
              <a:gd name="connsiteX2" fmla="*/ 92035 w 184070"/>
              <a:gd name="connsiteY2" fmla="*/ 0 h 19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070" h="192073">
                <a:moveTo>
                  <a:pt x="92035" y="0"/>
                </a:moveTo>
                <a:cubicBezTo>
                  <a:pt x="-30678" y="0"/>
                  <a:pt x="-30678" y="192074"/>
                  <a:pt x="92035" y="192074"/>
                </a:cubicBezTo>
                <a:cubicBezTo>
                  <a:pt x="214749" y="192074"/>
                  <a:pt x="214749" y="0"/>
                  <a:pt x="92035" y="0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Polyline: figure 37">
            <a:extLst>
              <a:ext uri="{FF2B5EF4-FFF2-40B4-BE49-F238E27FC236}">
                <a16:creationId xmlns:a16="http://schemas.microsoft.com/office/drawing/2014/main" id="{9AEE59BF-BFF2-423A-8FF4-9274AEF6FA20}"/>
              </a:ext>
            </a:extLst>
          </p:cNvPr>
          <p:cNvSpPr/>
          <p:nvPr userDrawn="1"/>
        </p:nvSpPr>
        <p:spPr>
          <a:xfrm>
            <a:off x="3005212" y="4284456"/>
            <a:ext cx="1470652" cy="1015931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 8">
            <a:extLst>
              <a:ext uri="{FF2B5EF4-FFF2-40B4-BE49-F238E27FC236}">
                <a16:creationId xmlns:a16="http://schemas.microsoft.com/office/drawing/2014/main" id="{A1C5FE65-1E10-4D66-987F-56517FDB2434}"/>
              </a:ext>
            </a:extLst>
          </p:cNvPr>
          <p:cNvSpPr>
            <a:spLocks/>
          </p:cNvSpPr>
          <p:nvPr userDrawn="1"/>
        </p:nvSpPr>
        <p:spPr bwMode="auto">
          <a:xfrm>
            <a:off x="-1292978" y="-1964150"/>
            <a:ext cx="4580239" cy="4582198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24002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8">
            <a:extLst>
              <a:ext uri="{FF2B5EF4-FFF2-40B4-BE49-F238E27FC236}">
                <a16:creationId xmlns:a16="http://schemas.microsoft.com/office/drawing/2014/main" id="{D2551AB3-D321-49E1-BADD-12AD5C4572D2}"/>
              </a:ext>
            </a:extLst>
          </p:cNvPr>
          <p:cNvSpPr>
            <a:spLocks/>
          </p:cNvSpPr>
          <p:nvPr userDrawn="1"/>
        </p:nvSpPr>
        <p:spPr bwMode="auto">
          <a:xfrm>
            <a:off x="-1195054" y="363884"/>
            <a:ext cx="4167413" cy="4169195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E03E7D-F7B4-41A1-85B6-456A347A4743}"/>
              </a:ext>
            </a:extLst>
          </p:cNvPr>
          <p:cNvSpPr/>
          <p:nvPr userDrawn="1"/>
        </p:nvSpPr>
        <p:spPr>
          <a:xfrm>
            <a:off x="-1" y="5651500"/>
            <a:ext cx="2972361" cy="1206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44FC09-CF3F-41AC-B17C-30070112FE7C}"/>
              </a:ext>
            </a:extLst>
          </p:cNvPr>
          <p:cNvGrpSpPr/>
          <p:nvPr userDrawn="1"/>
        </p:nvGrpSpPr>
        <p:grpSpPr>
          <a:xfrm>
            <a:off x="70361" y="6242510"/>
            <a:ext cx="665218" cy="1062712"/>
            <a:chOff x="-562404" y="946554"/>
            <a:chExt cx="166958" cy="266722"/>
          </a:xfrm>
          <a:solidFill>
            <a:schemeClr val="accent3"/>
          </a:solidFill>
        </p:grpSpPr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2CF1B998-897F-455E-8417-D116D2560355}"/>
                </a:ext>
              </a:extLst>
            </p:cNvPr>
            <p:cNvSpPr/>
            <p:nvPr/>
          </p:nvSpPr>
          <p:spPr>
            <a:xfrm>
              <a:off x="-562404" y="1021114"/>
              <a:ext cx="109106" cy="192162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D72385FB-2532-49A2-AA15-7168622E832F}"/>
                </a:ext>
              </a:extLst>
            </p:cNvPr>
            <p:cNvSpPr/>
            <p:nvPr/>
          </p:nvSpPr>
          <p:spPr>
            <a:xfrm>
              <a:off x="-468993" y="946554"/>
              <a:ext cx="73547" cy="197118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Picture Placeholder 1">
            <a:extLst>
              <a:ext uri="{FF2B5EF4-FFF2-40B4-BE49-F238E27FC236}">
                <a16:creationId xmlns:a16="http://schemas.microsoft.com/office/drawing/2014/main" id="{C32E2DDC-CC0A-4DB2-B7F2-6F26A86F359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995551" y="-26063"/>
            <a:ext cx="7909519" cy="7100190"/>
          </a:xfrm>
          <a:custGeom>
            <a:avLst/>
            <a:gdLst>
              <a:gd name="connsiteX0" fmla="*/ 2792668 w 10004921"/>
              <a:gd name="connsiteY0" fmla="*/ 1419 h 8981183"/>
              <a:gd name="connsiteX1" fmla="*/ 4428642 w 10004921"/>
              <a:gd name="connsiteY1" fmla="*/ 463122 h 8981183"/>
              <a:gd name="connsiteX2" fmla="*/ 5066074 w 10004921"/>
              <a:gd name="connsiteY2" fmla="*/ 1028473 h 8981183"/>
              <a:gd name="connsiteX3" fmla="*/ 5621866 w 10004921"/>
              <a:gd name="connsiteY3" fmla="*/ 1760287 h 8981183"/>
              <a:gd name="connsiteX4" fmla="*/ 6934414 w 10004921"/>
              <a:gd name="connsiteY4" fmla="*/ 2061808 h 8981183"/>
              <a:gd name="connsiteX5" fmla="*/ 8356862 w 10004921"/>
              <a:gd name="connsiteY5" fmla="*/ 2388455 h 8981183"/>
              <a:gd name="connsiteX6" fmla="*/ 9411924 w 10004921"/>
              <a:gd name="connsiteY6" fmla="*/ 3151678 h 8981183"/>
              <a:gd name="connsiteX7" fmla="*/ 7521606 w 10004921"/>
              <a:gd name="connsiteY7" fmla="*/ 8874282 h 8981183"/>
              <a:gd name="connsiteX8" fmla="*/ 5957854 w 10004921"/>
              <a:gd name="connsiteY8" fmla="*/ 8836592 h 8981183"/>
              <a:gd name="connsiteX9" fmla="*/ 4482022 w 10004921"/>
              <a:gd name="connsiteY9" fmla="*/ 7878637 h 8981183"/>
              <a:gd name="connsiteX10" fmla="*/ 2908850 w 10004921"/>
              <a:gd name="connsiteY10" fmla="*/ 7869215 h 8981183"/>
              <a:gd name="connsiteX11" fmla="*/ 1329397 w 10004921"/>
              <a:gd name="connsiteY11" fmla="*/ 7438920 h 8981183"/>
              <a:gd name="connsiteX12" fmla="*/ 450179 w 10004921"/>
              <a:gd name="connsiteY12" fmla="*/ 6402444 h 8981183"/>
              <a:gd name="connsiteX13" fmla="*/ 497280 w 10004921"/>
              <a:gd name="connsiteY13" fmla="*/ 4141042 h 8981183"/>
              <a:gd name="connsiteX14" fmla="*/ 133033 w 10004921"/>
              <a:gd name="connsiteY14" fmla="*/ 1722597 h 8981183"/>
              <a:gd name="connsiteX15" fmla="*/ 2792668 w 10004921"/>
              <a:gd name="connsiteY15" fmla="*/ 1419 h 8981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004921" h="8981183">
                <a:moveTo>
                  <a:pt x="2792668" y="1419"/>
                </a:moveTo>
                <a:cubicBezTo>
                  <a:pt x="3376720" y="-17426"/>
                  <a:pt x="3951352" y="152179"/>
                  <a:pt x="4428642" y="463122"/>
                </a:cubicBezTo>
                <a:cubicBezTo>
                  <a:pt x="4670426" y="617023"/>
                  <a:pt x="4883950" y="808614"/>
                  <a:pt x="5066074" y="1028473"/>
                </a:cubicBezTo>
                <a:cubicBezTo>
                  <a:pt x="5257618" y="1267176"/>
                  <a:pt x="5383222" y="1565555"/>
                  <a:pt x="5621866" y="1760287"/>
                </a:cubicBezTo>
                <a:cubicBezTo>
                  <a:pt x="5995534" y="2064948"/>
                  <a:pt x="6475964" y="2020977"/>
                  <a:pt x="6934414" y="2061808"/>
                </a:cubicBezTo>
                <a:cubicBezTo>
                  <a:pt x="7414842" y="2105779"/>
                  <a:pt x="7914114" y="2209427"/>
                  <a:pt x="8356862" y="2388455"/>
                </a:cubicBezTo>
                <a:cubicBezTo>
                  <a:pt x="8758790" y="2551778"/>
                  <a:pt x="9123038" y="2790482"/>
                  <a:pt x="9411924" y="3151678"/>
                </a:cubicBezTo>
                <a:cubicBezTo>
                  <a:pt x="10749592" y="4822603"/>
                  <a:pt x="9697670" y="8214707"/>
                  <a:pt x="7521606" y="8874282"/>
                </a:cubicBezTo>
                <a:cubicBezTo>
                  <a:pt x="7003494" y="9031324"/>
                  <a:pt x="6447702" y="9012479"/>
                  <a:pt x="5957854" y="8836592"/>
                </a:cubicBezTo>
                <a:cubicBezTo>
                  <a:pt x="5383222" y="8629297"/>
                  <a:pt x="5034674" y="8104777"/>
                  <a:pt x="4482022" y="7878637"/>
                </a:cubicBezTo>
                <a:cubicBezTo>
                  <a:pt x="3985892" y="7674483"/>
                  <a:pt x="3433241" y="7828383"/>
                  <a:pt x="2908850" y="7869215"/>
                </a:cubicBezTo>
                <a:cubicBezTo>
                  <a:pt x="2334218" y="7910045"/>
                  <a:pt x="1800407" y="7727877"/>
                  <a:pt x="1329397" y="7438920"/>
                </a:cubicBezTo>
                <a:cubicBezTo>
                  <a:pt x="936889" y="7193935"/>
                  <a:pt x="569502" y="6861006"/>
                  <a:pt x="450179" y="6402444"/>
                </a:cubicBezTo>
                <a:cubicBezTo>
                  <a:pt x="255495" y="5664348"/>
                  <a:pt x="707664" y="4885420"/>
                  <a:pt x="497280" y="4141042"/>
                </a:cubicBezTo>
                <a:cubicBezTo>
                  <a:pt x="258635" y="3286734"/>
                  <a:pt x="-237495" y="2680552"/>
                  <a:pt x="133033" y="1722597"/>
                </a:cubicBezTo>
                <a:cubicBezTo>
                  <a:pt x="538101" y="673558"/>
                  <a:pt x="1750166" y="29686"/>
                  <a:pt x="2792668" y="1419"/>
                </a:cubicBezTo>
                <a:close/>
              </a:path>
            </a:pathLst>
          </a:custGeom>
        </p:spPr>
      </p:sp>
      <p:sp>
        <p:nvSpPr>
          <p:cNvPr id="4" name="Polyline: figure 3">
            <a:extLst>
              <a:ext uri="{FF2B5EF4-FFF2-40B4-BE49-F238E27FC236}">
                <a16:creationId xmlns:a16="http://schemas.microsoft.com/office/drawing/2014/main" id="{0DAC7B52-8CEF-434B-9F1D-C1A027A5ABA5}"/>
              </a:ext>
            </a:extLst>
          </p:cNvPr>
          <p:cNvSpPr/>
          <p:nvPr/>
        </p:nvSpPr>
        <p:spPr>
          <a:xfrm>
            <a:off x="616271" y="699555"/>
            <a:ext cx="333525" cy="1128994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Polyline: figure 19">
            <a:extLst>
              <a:ext uri="{FF2B5EF4-FFF2-40B4-BE49-F238E27FC236}">
                <a16:creationId xmlns:a16="http://schemas.microsoft.com/office/drawing/2014/main" id="{98DC729D-48B1-4986-A0A0-635E3C01E073}"/>
              </a:ext>
            </a:extLst>
          </p:cNvPr>
          <p:cNvSpPr/>
          <p:nvPr/>
        </p:nvSpPr>
        <p:spPr>
          <a:xfrm>
            <a:off x="2720284" y="-133515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Polyline: figure 20">
            <a:extLst>
              <a:ext uri="{FF2B5EF4-FFF2-40B4-BE49-F238E27FC236}">
                <a16:creationId xmlns:a16="http://schemas.microsoft.com/office/drawing/2014/main" id="{30EE1CB1-E3BE-481E-9757-67F125B68B37}"/>
              </a:ext>
            </a:extLst>
          </p:cNvPr>
          <p:cNvSpPr/>
          <p:nvPr/>
        </p:nvSpPr>
        <p:spPr>
          <a:xfrm>
            <a:off x="998875" y="-45193"/>
            <a:ext cx="206989" cy="118048"/>
          </a:xfrm>
          <a:custGeom>
            <a:avLst/>
            <a:gdLst>
              <a:gd name="connsiteX0" fmla="*/ 249451 w 256488"/>
              <a:gd name="connsiteY0" fmla="*/ 109512 h 146278"/>
              <a:gd name="connsiteX1" fmla="*/ 25365 w 256488"/>
              <a:gd name="connsiteY1" fmla="*/ 136 h 146278"/>
              <a:gd name="connsiteX2" fmla="*/ 14694 w 256488"/>
              <a:gd name="connsiteY2" fmla="*/ 37484 h 146278"/>
              <a:gd name="connsiteX3" fmla="*/ 217439 w 256488"/>
              <a:gd name="connsiteY3" fmla="*/ 138856 h 146278"/>
              <a:gd name="connsiteX4" fmla="*/ 249451 w 256488"/>
              <a:gd name="connsiteY4" fmla="*/ 109512 h 14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488" h="146278">
                <a:moveTo>
                  <a:pt x="249451" y="109512"/>
                </a:moveTo>
                <a:cubicBezTo>
                  <a:pt x="188094" y="48155"/>
                  <a:pt x="108063" y="13475"/>
                  <a:pt x="25365" y="136"/>
                </a:cubicBezTo>
                <a:cubicBezTo>
                  <a:pt x="1355" y="-2531"/>
                  <a:pt x="-11983" y="34816"/>
                  <a:pt x="14694" y="37484"/>
                </a:cubicBezTo>
                <a:cubicBezTo>
                  <a:pt x="92057" y="50822"/>
                  <a:pt x="158749" y="85502"/>
                  <a:pt x="217439" y="138856"/>
                </a:cubicBezTo>
                <a:cubicBezTo>
                  <a:pt x="238780" y="160198"/>
                  <a:pt x="270792" y="130853"/>
                  <a:pt x="249451" y="109512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Polyline: figure 21">
            <a:extLst>
              <a:ext uri="{FF2B5EF4-FFF2-40B4-BE49-F238E27FC236}">
                <a16:creationId xmlns:a16="http://schemas.microsoft.com/office/drawing/2014/main" id="{EA731633-F8E7-4752-91D7-82BAC5BF5BB9}"/>
              </a:ext>
            </a:extLst>
          </p:cNvPr>
          <p:cNvSpPr/>
          <p:nvPr/>
        </p:nvSpPr>
        <p:spPr>
          <a:xfrm>
            <a:off x="1156934" y="-113676"/>
            <a:ext cx="191211" cy="158545"/>
          </a:xfrm>
          <a:custGeom>
            <a:avLst/>
            <a:gdLst>
              <a:gd name="connsiteX0" fmla="*/ 232329 w 236938"/>
              <a:gd name="connsiteY0" fmla="*/ 159693 h 196459"/>
              <a:gd name="connsiteX1" fmla="*/ 26917 w 236938"/>
              <a:gd name="connsiteY1" fmla="*/ 2299 h 196459"/>
              <a:gd name="connsiteX2" fmla="*/ 8243 w 236938"/>
              <a:gd name="connsiteY2" fmla="*/ 31644 h 196459"/>
              <a:gd name="connsiteX3" fmla="*/ 200317 w 236938"/>
              <a:gd name="connsiteY3" fmla="*/ 189037 h 196459"/>
              <a:gd name="connsiteX4" fmla="*/ 232329 w 236938"/>
              <a:gd name="connsiteY4" fmla="*/ 159693 h 196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938" h="196459">
                <a:moveTo>
                  <a:pt x="232329" y="159693"/>
                </a:moveTo>
                <a:cubicBezTo>
                  <a:pt x="176307" y="95668"/>
                  <a:pt x="104280" y="36979"/>
                  <a:pt x="26917" y="2299"/>
                </a:cubicBezTo>
                <a:cubicBezTo>
                  <a:pt x="5575" y="-8372"/>
                  <a:pt x="-10431" y="20973"/>
                  <a:pt x="8243" y="31644"/>
                </a:cubicBezTo>
                <a:cubicBezTo>
                  <a:pt x="80270" y="76994"/>
                  <a:pt x="141627" y="125013"/>
                  <a:pt x="200317" y="189037"/>
                </a:cubicBezTo>
                <a:cubicBezTo>
                  <a:pt x="218990" y="210379"/>
                  <a:pt x="248335" y="181034"/>
                  <a:pt x="232329" y="159693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Polyline: figure 22">
            <a:extLst>
              <a:ext uri="{FF2B5EF4-FFF2-40B4-BE49-F238E27FC236}">
                <a16:creationId xmlns:a16="http://schemas.microsoft.com/office/drawing/2014/main" id="{078618CD-2558-4EC4-8532-D938C3475FC5}"/>
              </a:ext>
            </a:extLst>
          </p:cNvPr>
          <p:cNvSpPr/>
          <p:nvPr/>
        </p:nvSpPr>
        <p:spPr>
          <a:xfrm>
            <a:off x="3125844" y="716950"/>
            <a:ext cx="146468" cy="270706"/>
          </a:xfrm>
          <a:custGeom>
            <a:avLst/>
            <a:gdLst>
              <a:gd name="connsiteX0" fmla="*/ 167366 w 181494"/>
              <a:gd name="connsiteY0" fmla="*/ 293636 h 335443"/>
              <a:gd name="connsiteX1" fmla="*/ 47320 w 181494"/>
              <a:gd name="connsiteY1" fmla="*/ 18863 h 335443"/>
              <a:gd name="connsiteX2" fmla="*/ 25978 w 181494"/>
              <a:gd name="connsiteY2" fmla="*/ 5525 h 335443"/>
              <a:gd name="connsiteX3" fmla="*/ 154028 w 181494"/>
              <a:gd name="connsiteY3" fmla="*/ 333651 h 335443"/>
              <a:gd name="connsiteX4" fmla="*/ 167366 w 181494"/>
              <a:gd name="connsiteY4" fmla="*/ 293636 h 33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494" h="335443">
                <a:moveTo>
                  <a:pt x="167366" y="293636"/>
                </a:moveTo>
                <a:cubicBezTo>
                  <a:pt x="60658" y="248285"/>
                  <a:pt x="-3366" y="130907"/>
                  <a:pt x="47320" y="18863"/>
                </a:cubicBezTo>
                <a:cubicBezTo>
                  <a:pt x="52655" y="5525"/>
                  <a:pt x="33982" y="-7813"/>
                  <a:pt x="25978" y="5525"/>
                </a:cubicBezTo>
                <a:cubicBezTo>
                  <a:pt x="-38046" y="122903"/>
                  <a:pt x="20643" y="298971"/>
                  <a:pt x="154028" y="333651"/>
                </a:cubicBezTo>
                <a:cubicBezTo>
                  <a:pt x="183373" y="344322"/>
                  <a:pt x="191375" y="304307"/>
                  <a:pt x="167366" y="293636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Polyline: figure 23">
            <a:extLst>
              <a:ext uri="{FF2B5EF4-FFF2-40B4-BE49-F238E27FC236}">
                <a16:creationId xmlns:a16="http://schemas.microsoft.com/office/drawing/2014/main" id="{2F410AB5-2375-4674-BE79-A9F26A3A0055}"/>
              </a:ext>
            </a:extLst>
          </p:cNvPr>
          <p:cNvSpPr/>
          <p:nvPr/>
        </p:nvSpPr>
        <p:spPr>
          <a:xfrm>
            <a:off x="3227470" y="758971"/>
            <a:ext cx="144942" cy="201532"/>
          </a:xfrm>
          <a:custGeom>
            <a:avLst/>
            <a:gdLst>
              <a:gd name="connsiteX0" fmla="*/ 164151 w 179603"/>
              <a:gd name="connsiteY0" fmla="*/ 212222 h 249727"/>
              <a:gd name="connsiteX1" fmla="*/ 30766 w 179603"/>
              <a:gd name="connsiteY1" fmla="*/ 17481 h 249727"/>
              <a:gd name="connsiteX2" fmla="*/ 4089 w 179603"/>
              <a:gd name="connsiteY2" fmla="*/ 9477 h 249727"/>
              <a:gd name="connsiteX3" fmla="*/ 153480 w 179603"/>
              <a:gd name="connsiteY3" fmla="*/ 249570 h 249727"/>
              <a:gd name="connsiteX4" fmla="*/ 164151 w 179603"/>
              <a:gd name="connsiteY4" fmla="*/ 212222 h 249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03" h="249727">
                <a:moveTo>
                  <a:pt x="164151" y="212222"/>
                </a:moveTo>
                <a:cubicBezTo>
                  <a:pt x="78784" y="185545"/>
                  <a:pt x="17428" y="113518"/>
                  <a:pt x="30766" y="17481"/>
                </a:cubicBezTo>
                <a:cubicBezTo>
                  <a:pt x="33434" y="-1193"/>
                  <a:pt x="6757" y="-6529"/>
                  <a:pt x="4089" y="9477"/>
                </a:cubicBezTo>
                <a:cubicBezTo>
                  <a:pt x="-17253" y="108182"/>
                  <a:pt x="46772" y="230896"/>
                  <a:pt x="153480" y="249570"/>
                </a:cubicBezTo>
                <a:cubicBezTo>
                  <a:pt x="180157" y="252238"/>
                  <a:pt x="190828" y="220225"/>
                  <a:pt x="164151" y="212222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Polyline: figure 24">
            <a:extLst>
              <a:ext uri="{FF2B5EF4-FFF2-40B4-BE49-F238E27FC236}">
                <a16:creationId xmlns:a16="http://schemas.microsoft.com/office/drawing/2014/main" id="{F41894C5-DE96-48AC-919D-26BA85FA9507}"/>
              </a:ext>
            </a:extLst>
          </p:cNvPr>
          <p:cNvSpPr/>
          <p:nvPr/>
        </p:nvSpPr>
        <p:spPr>
          <a:xfrm>
            <a:off x="-77536" y="36726"/>
            <a:ext cx="148546" cy="155005"/>
          </a:xfrm>
          <a:custGeom>
            <a:avLst/>
            <a:gdLst>
              <a:gd name="connsiteX0" fmla="*/ 92035 w 184070"/>
              <a:gd name="connsiteY0" fmla="*/ 0 h 192073"/>
              <a:gd name="connsiteX1" fmla="*/ 92035 w 184070"/>
              <a:gd name="connsiteY1" fmla="*/ 192074 h 192073"/>
              <a:gd name="connsiteX2" fmla="*/ 92035 w 184070"/>
              <a:gd name="connsiteY2" fmla="*/ 0 h 19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070" h="192073">
                <a:moveTo>
                  <a:pt x="92035" y="0"/>
                </a:moveTo>
                <a:cubicBezTo>
                  <a:pt x="-30678" y="0"/>
                  <a:pt x="-30678" y="192074"/>
                  <a:pt x="92035" y="192074"/>
                </a:cubicBezTo>
                <a:cubicBezTo>
                  <a:pt x="214749" y="192074"/>
                  <a:pt x="214749" y="0"/>
                  <a:pt x="92035" y="0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Polyline: figure 25">
            <a:extLst>
              <a:ext uri="{FF2B5EF4-FFF2-40B4-BE49-F238E27FC236}">
                <a16:creationId xmlns:a16="http://schemas.microsoft.com/office/drawing/2014/main" id="{17171B3A-F8A0-470C-B392-FE82F0A8FAF6}"/>
              </a:ext>
            </a:extLst>
          </p:cNvPr>
          <p:cNvSpPr/>
          <p:nvPr/>
        </p:nvSpPr>
        <p:spPr>
          <a:xfrm>
            <a:off x="2024650" y="960370"/>
            <a:ext cx="371116" cy="370291"/>
          </a:xfrm>
          <a:custGeom>
            <a:avLst/>
            <a:gdLst>
              <a:gd name="connsiteX0" fmla="*/ 392662 w 459865"/>
              <a:gd name="connsiteY0" fmla="*/ 66692 h 458843"/>
              <a:gd name="connsiteX1" fmla="*/ 229933 w 459865"/>
              <a:gd name="connsiteY1" fmla="*/ 0 h 458843"/>
              <a:gd name="connsiteX2" fmla="*/ 141899 w 459865"/>
              <a:gd name="connsiteY2" fmla="*/ 18674 h 458843"/>
              <a:gd name="connsiteX3" fmla="*/ 67203 w 459865"/>
              <a:gd name="connsiteY3" fmla="*/ 66692 h 458843"/>
              <a:gd name="connsiteX4" fmla="*/ 19185 w 459865"/>
              <a:gd name="connsiteY4" fmla="*/ 141388 h 458843"/>
              <a:gd name="connsiteX5" fmla="*/ 511 w 459865"/>
              <a:gd name="connsiteY5" fmla="*/ 229422 h 458843"/>
              <a:gd name="connsiteX6" fmla="*/ 67203 w 459865"/>
              <a:gd name="connsiteY6" fmla="*/ 392151 h 458843"/>
              <a:gd name="connsiteX7" fmla="*/ 229933 w 459865"/>
              <a:gd name="connsiteY7" fmla="*/ 458843 h 458843"/>
              <a:gd name="connsiteX8" fmla="*/ 317967 w 459865"/>
              <a:gd name="connsiteY8" fmla="*/ 440169 h 458843"/>
              <a:gd name="connsiteX9" fmla="*/ 392662 w 459865"/>
              <a:gd name="connsiteY9" fmla="*/ 392151 h 458843"/>
              <a:gd name="connsiteX10" fmla="*/ 440681 w 459865"/>
              <a:gd name="connsiteY10" fmla="*/ 317456 h 458843"/>
              <a:gd name="connsiteX11" fmla="*/ 459354 w 459865"/>
              <a:gd name="connsiteY11" fmla="*/ 229422 h 458843"/>
              <a:gd name="connsiteX12" fmla="*/ 392662 w 459865"/>
              <a:gd name="connsiteY12" fmla="*/ 66692 h 45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59865" h="458843">
                <a:moveTo>
                  <a:pt x="392662" y="66692"/>
                </a:moveTo>
                <a:cubicBezTo>
                  <a:pt x="347311" y="24009"/>
                  <a:pt x="291290" y="0"/>
                  <a:pt x="229933" y="0"/>
                </a:cubicBezTo>
                <a:cubicBezTo>
                  <a:pt x="197921" y="0"/>
                  <a:pt x="168576" y="5335"/>
                  <a:pt x="141899" y="18674"/>
                </a:cubicBezTo>
                <a:cubicBezTo>
                  <a:pt x="112554" y="26677"/>
                  <a:pt x="88545" y="42683"/>
                  <a:pt x="67203" y="66692"/>
                </a:cubicBezTo>
                <a:cubicBezTo>
                  <a:pt x="45862" y="88034"/>
                  <a:pt x="29856" y="112043"/>
                  <a:pt x="19185" y="141388"/>
                </a:cubicBezTo>
                <a:cubicBezTo>
                  <a:pt x="5846" y="168065"/>
                  <a:pt x="-2157" y="197409"/>
                  <a:pt x="511" y="229422"/>
                </a:cubicBezTo>
                <a:cubicBezTo>
                  <a:pt x="3179" y="288111"/>
                  <a:pt x="21853" y="352136"/>
                  <a:pt x="67203" y="392151"/>
                </a:cubicBezTo>
                <a:cubicBezTo>
                  <a:pt x="112554" y="434834"/>
                  <a:pt x="168576" y="458843"/>
                  <a:pt x="229933" y="458843"/>
                </a:cubicBezTo>
                <a:cubicBezTo>
                  <a:pt x="261945" y="458843"/>
                  <a:pt x="291290" y="453508"/>
                  <a:pt x="317967" y="440169"/>
                </a:cubicBezTo>
                <a:cubicBezTo>
                  <a:pt x="347311" y="432166"/>
                  <a:pt x="371321" y="416160"/>
                  <a:pt x="392662" y="392151"/>
                </a:cubicBezTo>
                <a:cubicBezTo>
                  <a:pt x="414004" y="370809"/>
                  <a:pt x="430010" y="346800"/>
                  <a:pt x="440681" y="317456"/>
                </a:cubicBezTo>
                <a:cubicBezTo>
                  <a:pt x="454019" y="290779"/>
                  <a:pt x="462022" y="261434"/>
                  <a:pt x="459354" y="229422"/>
                </a:cubicBezTo>
                <a:cubicBezTo>
                  <a:pt x="456687" y="170732"/>
                  <a:pt x="438013" y="109375"/>
                  <a:pt x="392662" y="66692"/>
                </a:cubicBezTo>
                <a:close/>
              </a:path>
            </a:pathLst>
          </a:custGeom>
          <a:solidFill>
            <a:schemeClr val="accent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78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8">
            <a:extLst>
              <a:ext uri="{FF2B5EF4-FFF2-40B4-BE49-F238E27FC236}">
                <a16:creationId xmlns:a16="http://schemas.microsoft.com/office/drawing/2014/main" id="{9ED7764B-46FE-4969-ABC1-1C26CFBACF8F}"/>
              </a:ext>
            </a:extLst>
          </p:cNvPr>
          <p:cNvSpPr>
            <a:spLocks/>
          </p:cNvSpPr>
          <p:nvPr userDrawn="1"/>
        </p:nvSpPr>
        <p:spPr bwMode="auto">
          <a:xfrm>
            <a:off x="-3100225" y="-2314995"/>
            <a:ext cx="7341056" cy="7344195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EBAA7E9C-AB8B-4EE3-91B3-47FE50619EC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9CC3E34B-70F7-4098-A7D8-7264251CDA9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-1"/>
            <a:ext cx="12188821" cy="4437180"/>
          </a:xfrm>
          <a:custGeom>
            <a:avLst/>
            <a:gdLst>
              <a:gd name="connsiteX0" fmla="*/ 0 w 24344311"/>
              <a:gd name="connsiteY0" fmla="*/ 0 h 8876096"/>
              <a:gd name="connsiteX1" fmla="*/ 20876515 w 24344311"/>
              <a:gd name="connsiteY1" fmla="*/ 0 h 8876096"/>
              <a:gd name="connsiteX2" fmla="*/ 20629271 w 24344311"/>
              <a:gd name="connsiteY2" fmla="*/ 669135 h 8876096"/>
              <a:gd name="connsiteX3" fmla="*/ 20382023 w 24344311"/>
              <a:gd name="connsiteY3" fmla="*/ 1671253 h 8876096"/>
              <a:gd name="connsiteX4" fmla="*/ 20952591 w 24344311"/>
              <a:gd name="connsiteY4" fmla="*/ 3662803 h 8876096"/>
              <a:gd name="connsiteX5" fmla="*/ 22467771 w 24344311"/>
              <a:gd name="connsiteY5" fmla="*/ 4163861 h 8876096"/>
              <a:gd name="connsiteX6" fmla="*/ 23526495 w 24344311"/>
              <a:gd name="connsiteY6" fmla="*/ 3586692 h 8876096"/>
              <a:gd name="connsiteX7" fmla="*/ 24033671 w 24344311"/>
              <a:gd name="connsiteY7" fmla="*/ 3301279 h 8876096"/>
              <a:gd name="connsiteX8" fmla="*/ 24344311 w 24344311"/>
              <a:gd name="connsiteY8" fmla="*/ 3221998 h 8876096"/>
              <a:gd name="connsiteX9" fmla="*/ 24344311 w 24344311"/>
              <a:gd name="connsiteY9" fmla="*/ 8200872 h 8876096"/>
              <a:gd name="connsiteX10" fmla="*/ 18334311 w 24344311"/>
              <a:gd name="connsiteY10" fmla="*/ 7693471 h 8876096"/>
              <a:gd name="connsiteX11" fmla="*/ 16349996 w 24344311"/>
              <a:gd name="connsiteY11" fmla="*/ 6126869 h 8876096"/>
              <a:gd name="connsiteX12" fmla="*/ 13465448 w 24344311"/>
              <a:gd name="connsiteY12" fmla="*/ 6428139 h 8876096"/>
              <a:gd name="connsiteX13" fmla="*/ 10824978 w 24344311"/>
              <a:gd name="connsiteY13" fmla="*/ 6938711 h 8876096"/>
              <a:gd name="connsiteX14" fmla="*/ 7560051 w 24344311"/>
              <a:gd name="connsiteY14" fmla="*/ 5603612 h 8876096"/>
              <a:gd name="connsiteX15" fmla="*/ 4142971 w 24344311"/>
              <a:gd name="connsiteY15" fmla="*/ 5654352 h 8876096"/>
              <a:gd name="connsiteX16" fmla="*/ 0 w 24344311"/>
              <a:gd name="connsiteY16" fmla="*/ 4845681 h 8876096"/>
              <a:gd name="connsiteX17" fmla="*/ 0 w 24344311"/>
              <a:gd name="connsiteY17" fmla="*/ 0 h 887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44311" h="8876096">
                <a:moveTo>
                  <a:pt x="0" y="0"/>
                </a:moveTo>
                <a:cubicBezTo>
                  <a:pt x="0" y="0"/>
                  <a:pt x="0" y="0"/>
                  <a:pt x="20876515" y="0"/>
                </a:cubicBezTo>
                <a:cubicBezTo>
                  <a:pt x="20775083" y="212474"/>
                  <a:pt x="20702175" y="440805"/>
                  <a:pt x="20629271" y="669135"/>
                </a:cubicBezTo>
                <a:cubicBezTo>
                  <a:pt x="20527835" y="995775"/>
                  <a:pt x="20435911" y="1331928"/>
                  <a:pt x="20382023" y="1671253"/>
                </a:cubicBezTo>
                <a:cubicBezTo>
                  <a:pt x="20277419" y="2384786"/>
                  <a:pt x="20378851" y="3171258"/>
                  <a:pt x="20952591" y="3662803"/>
                </a:cubicBezTo>
                <a:cubicBezTo>
                  <a:pt x="21364671" y="4017983"/>
                  <a:pt x="21925731" y="4195574"/>
                  <a:pt x="22467771" y="4163861"/>
                </a:cubicBezTo>
                <a:cubicBezTo>
                  <a:pt x="22930567" y="4138491"/>
                  <a:pt x="23222191" y="3919674"/>
                  <a:pt x="23526495" y="3586692"/>
                </a:cubicBezTo>
                <a:cubicBezTo>
                  <a:pt x="23678647" y="3424958"/>
                  <a:pt x="23827631" y="3364704"/>
                  <a:pt x="24033671" y="3301279"/>
                </a:cubicBezTo>
                <a:cubicBezTo>
                  <a:pt x="24049519" y="3294937"/>
                  <a:pt x="24223859" y="3247368"/>
                  <a:pt x="24344311" y="3221998"/>
                </a:cubicBezTo>
                <a:cubicBezTo>
                  <a:pt x="24344311" y="3221998"/>
                  <a:pt x="24344311" y="3221998"/>
                  <a:pt x="24344311" y="8200872"/>
                </a:cubicBezTo>
                <a:cubicBezTo>
                  <a:pt x="22689659" y="9415463"/>
                  <a:pt x="19839983" y="8835123"/>
                  <a:pt x="18334311" y="7693471"/>
                </a:cubicBezTo>
                <a:cubicBezTo>
                  <a:pt x="17652795" y="7176556"/>
                  <a:pt x="17209019" y="6402769"/>
                  <a:pt x="16349996" y="6126869"/>
                </a:cubicBezTo>
                <a:cubicBezTo>
                  <a:pt x="15243724" y="5771689"/>
                  <a:pt x="14479795" y="5965135"/>
                  <a:pt x="13465448" y="6428139"/>
                </a:cubicBezTo>
                <a:cubicBezTo>
                  <a:pt x="12615933" y="6818204"/>
                  <a:pt x="11769588" y="7090932"/>
                  <a:pt x="10824978" y="6938711"/>
                </a:cubicBezTo>
                <a:cubicBezTo>
                  <a:pt x="9655310" y="6748436"/>
                  <a:pt x="8580737" y="6177610"/>
                  <a:pt x="7560051" y="5603612"/>
                </a:cubicBezTo>
                <a:cubicBezTo>
                  <a:pt x="6307966" y="4899593"/>
                  <a:pt x="5410904" y="5267459"/>
                  <a:pt x="4142971" y="5654352"/>
                </a:cubicBezTo>
                <a:cubicBezTo>
                  <a:pt x="2681678" y="6104671"/>
                  <a:pt x="1080913" y="5869998"/>
                  <a:pt x="0" y="4845681"/>
                </a:cubicBezTo>
                <a:cubicBezTo>
                  <a:pt x="0" y="4845681"/>
                  <a:pt x="0" y="4845681"/>
                  <a:pt x="0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464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8">
            <a:extLst>
              <a:ext uri="{FF2B5EF4-FFF2-40B4-BE49-F238E27FC236}">
                <a16:creationId xmlns:a16="http://schemas.microsoft.com/office/drawing/2014/main" id="{2B78D45A-25D5-473C-84B7-04F110A712F1}"/>
              </a:ext>
            </a:extLst>
          </p:cNvPr>
          <p:cNvSpPr>
            <a:spLocks/>
          </p:cNvSpPr>
          <p:nvPr userDrawn="1"/>
        </p:nvSpPr>
        <p:spPr bwMode="auto">
          <a:xfrm>
            <a:off x="4223006" y="-2572863"/>
            <a:ext cx="6604000" cy="66068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0783C387-E5FB-4A34-B588-A8AA53A41AE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633F303-0EEF-4FEA-BC76-3452467C7D5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916164" y="2142287"/>
            <a:ext cx="3399837" cy="2863683"/>
          </a:xfrm>
          <a:custGeom>
            <a:avLst/>
            <a:gdLst>
              <a:gd name="connsiteX0" fmla="*/ 1539110 w 5198953"/>
              <a:gd name="connsiteY0" fmla="*/ 739 h 4379078"/>
              <a:gd name="connsiteX1" fmla="*/ 2343789 w 5198953"/>
              <a:gd name="connsiteY1" fmla="*/ 409598 h 4379078"/>
              <a:gd name="connsiteX2" fmla="*/ 2797851 w 5198953"/>
              <a:gd name="connsiteY2" fmla="*/ 747744 h 4379078"/>
              <a:gd name="connsiteX3" fmla="*/ 3525852 w 5198953"/>
              <a:gd name="connsiteY3" fmla="*/ 901788 h 4379078"/>
              <a:gd name="connsiteX4" fmla="*/ 3871089 w 5198953"/>
              <a:gd name="connsiteY4" fmla="*/ 939360 h 4379078"/>
              <a:gd name="connsiteX5" fmla="*/ 4790472 w 5198953"/>
              <a:gd name="connsiteY5" fmla="*/ 1378949 h 4379078"/>
              <a:gd name="connsiteX6" fmla="*/ 5128205 w 5198953"/>
              <a:gd name="connsiteY6" fmla="*/ 2070269 h 4379078"/>
              <a:gd name="connsiteX7" fmla="*/ 5105689 w 5198953"/>
              <a:gd name="connsiteY7" fmla="*/ 3471693 h 4379078"/>
              <a:gd name="connsiteX8" fmla="*/ 4490265 w 5198953"/>
              <a:gd name="connsiteY8" fmla="*/ 4354628 h 4379078"/>
              <a:gd name="connsiteX9" fmla="*/ 4130017 w 5198953"/>
              <a:gd name="connsiteY9" fmla="*/ 4354628 h 4379078"/>
              <a:gd name="connsiteX10" fmla="*/ 3683460 w 5198953"/>
              <a:gd name="connsiteY10" fmla="*/ 4234399 h 4379078"/>
              <a:gd name="connsiteX11" fmla="*/ 3023006 w 5198953"/>
              <a:gd name="connsiteY11" fmla="*/ 4084112 h 4379078"/>
              <a:gd name="connsiteX12" fmla="*/ 2681521 w 5198953"/>
              <a:gd name="connsiteY12" fmla="*/ 4069084 h 4379078"/>
              <a:gd name="connsiteX13" fmla="*/ 1829685 w 5198953"/>
              <a:gd name="connsiteY13" fmla="*/ 4178042 h 4379078"/>
              <a:gd name="connsiteX14" fmla="*/ 1612035 w 5198953"/>
              <a:gd name="connsiteY14" fmla="*/ 4241914 h 4379078"/>
              <a:gd name="connsiteX15" fmla="*/ 730178 w 5198953"/>
              <a:gd name="connsiteY15" fmla="*/ 4332086 h 4379078"/>
              <a:gd name="connsiteX16" fmla="*/ 39703 w 5198953"/>
              <a:gd name="connsiteY16" fmla="*/ 3449150 h 4379078"/>
              <a:gd name="connsiteX17" fmla="*/ 65971 w 5198953"/>
              <a:gd name="connsiteY17" fmla="*/ 2724016 h 4379078"/>
              <a:gd name="connsiteX18" fmla="*/ 283621 w 5198953"/>
              <a:gd name="connsiteY18" fmla="*/ 2378357 h 4379078"/>
              <a:gd name="connsiteX19" fmla="*/ 478755 w 5198953"/>
              <a:gd name="connsiteY19" fmla="*/ 2096569 h 4379078"/>
              <a:gd name="connsiteX20" fmla="*/ 538797 w 5198953"/>
              <a:gd name="connsiteY20" fmla="*/ 1882410 h 4379078"/>
              <a:gd name="connsiteX21" fmla="*/ 508776 w 5198953"/>
              <a:gd name="connsiteY21" fmla="*/ 1420278 h 4379078"/>
              <a:gd name="connsiteX22" fmla="*/ 505023 w 5198953"/>
              <a:gd name="connsiteY22" fmla="*/ 811616 h 4379078"/>
              <a:gd name="connsiteX23" fmla="*/ 1296818 w 5198953"/>
              <a:gd name="connsiteY23" fmla="*/ 48910 h 4379078"/>
              <a:gd name="connsiteX24" fmla="*/ 1539110 w 5198953"/>
              <a:gd name="connsiteY24" fmla="*/ 739 h 437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198953" h="4379078">
                <a:moveTo>
                  <a:pt x="1539110" y="739"/>
                </a:moveTo>
                <a:cubicBezTo>
                  <a:pt x="1865862" y="-13964"/>
                  <a:pt x="2099871" y="192857"/>
                  <a:pt x="2343789" y="409598"/>
                </a:cubicBezTo>
                <a:cubicBezTo>
                  <a:pt x="2486387" y="533585"/>
                  <a:pt x="2632737" y="661329"/>
                  <a:pt x="2797851" y="747744"/>
                </a:cubicBezTo>
                <a:cubicBezTo>
                  <a:pt x="3026759" y="864216"/>
                  <a:pt x="3281934" y="883002"/>
                  <a:pt x="3525852" y="901788"/>
                </a:cubicBezTo>
                <a:cubicBezTo>
                  <a:pt x="3642182" y="913059"/>
                  <a:pt x="3758512" y="920574"/>
                  <a:pt x="3871089" y="939360"/>
                </a:cubicBezTo>
                <a:cubicBezTo>
                  <a:pt x="4145028" y="984446"/>
                  <a:pt x="4527791" y="1093404"/>
                  <a:pt x="4790472" y="1378949"/>
                </a:cubicBezTo>
                <a:cubicBezTo>
                  <a:pt x="4951833" y="1551779"/>
                  <a:pt x="5064411" y="1784724"/>
                  <a:pt x="5128205" y="2070269"/>
                </a:cubicBezTo>
                <a:cubicBezTo>
                  <a:pt x="5229524" y="2547429"/>
                  <a:pt x="5222019" y="3047133"/>
                  <a:pt x="5105689" y="3471693"/>
                </a:cubicBezTo>
                <a:cubicBezTo>
                  <a:pt x="5026885" y="3753481"/>
                  <a:pt x="4843008" y="4245670"/>
                  <a:pt x="4490265" y="4354628"/>
                </a:cubicBezTo>
                <a:cubicBezTo>
                  <a:pt x="4366430" y="4395958"/>
                  <a:pt x="4231337" y="4377172"/>
                  <a:pt x="4130017" y="4354628"/>
                </a:cubicBezTo>
                <a:cubicBezTo>
                  <a:pt x="3976162" y="4324571"/>
                  <a:pt x="3826059" y="4279485"/>
                  <a:pt x="3683460" y="4234399"/>
                </a:cubicBezTo>
                <a:cubicBezTo>
                  <a:pt x="3469563" y="4170527"/>
                  <a:pt x="3251913" y="4102898"/>
                  <a:pt x="3023006" y="4084112"/>
                </a:cubicBezTo>
                <a:cubicBezTo>
                  <a:pt x="2906676" y="4072841"/>
                  <a:pt x="2794099" y="4069084"/>
                  <a:pt x="2681521" y="4069084"/>
                </a:cubicBezTo>
                <a:cubicBezTo>
                  <a:pt x="2381315" y="4069084"/>
                  <a:pt x="2096118" y="4106656"/>
                  <a:pt x="1829685" y="4178042"/>
                </a:cubicBezTo>
                <a:cubicBezTo>
                  <a:pt x="1758386" y="4196828"/>
                  <a:pt x="1683334" y="4219370"/>
                  <a:pt x="1612035" y="4241914"/>
                </a:cubicBezTo>
                <a:cubicBezTo>
                  <a:pt x="1323086" y="4335842"/>
                  <a:pt x="1022880" y="4429772"/>
                  <a:pt x="730178" y="4332086"/>
                </a:cubicBezTo>
                <a:cubicBezTo>
                  <a:pt x="354920" y="4211856"/>
                  <a:pt x="126013" y="3794810"/>
                  <a:pt x="39703" y="3449150"/>
                </a:cubicBezTo>
                <a:cubicBezTo>
                  <a:pt x="-20338" y="3201177"/>
                  <a:pt x="-12833" y="2945689"/>
                  <a:pt x="65971" y="2724016"/>
                </a:cubicBezTo>
                <a:cubicBezTo>
                  <a:pt x="111002" y="2588758"/>
                  <a:pt x="201064" y="2483557"/>
                  <a:pt x="283621" y="2378357"/>
                </a:cubicBezTo>
                <a:cubicBezTo>
                  <a:pt x="354920" y="2291942"/>
                  <a:pt x="426219" y="2205527"/>
                  <a:pt x="478755" y="2096569"/>
                </a:cubicBezTo>
                <a:cubicBezTo>
                  <a:pt x="512529" y="2025182"/>
                  <a:pt x="535044" y="1953796"/>
                  <a:pt x="538797" y="1882410"/>
                </a:cubicBezTo>
                <a:cubicBezTo>
                  <a:pt x="550054" y="1728366"/>
                  <a:pt x="531291" y="1570564"/>
                  <a:pt x="508776" y="1420278"/>
                </a:cubicBezTo>
                <a:cubicBezTo>
                  <a:pt x="478755" y="1221147"/>
                  <a:pt x="452487" y="1014503"/>
                  <a:pt x="505023" y="811616"/>
                </a:cubicBezTo>
                <a:cubicBezTo>
                  <a:pt x="598838" y="465956"/>
                  <a:pt x="887787" y="187925"/>
                  <a:pt x="1296818" y="48910"/>
                </a:cubicBezTo>
                <a:cubicBezTo>
                  <a:pt x="1383362" y="19322"/>
                  <a:pt x="1463705" y="4132"/>
                  <a:pt x="1539110" y="739"/>
                </a:cubicBezTo>
                <a:close/>
              </a:path>
            </a:pathLst>
          </a:custGeom>
        </p:spPr>
      </p:sp>
      <p:sp>
        <p:nvSpPr>
          <p:cNvPr id="16" name="Picture Placeholder 1">
            <a:extLst>
              <a:ext uri="{FF2B5EF4-FFF2-40B4-BE49-F238E27FC236}">
                <a16:creationId xmlns:a16="http://schemas.microsoft.com/office/drawing/2014/main" id="{BFC182F2-8929-4DB6-8BE3-46518B5F88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705225" y="2151100"/>
            <a:ext cx="3428622" cy="2886174"/>
          </a:xfrm>
          <a:custGeom>
            <a:avLst/>
            <a:gdLst>
              <a:gd name="connsiteX0" fmla="*/ 3797907 w 5242969"/>
              <a:gd name="connsiteY0" fmla="*/ 0 h 4413470"/>
              <a:gd name="connsiteX1" fmla="*/ 4574751 w 5242969"/>
              <a:gd name="connsiteY1" fmla="*/ 210377 h 4413470"/>
              <a:gd name="connsiteX2" fmla="*/ 4912510 w 5242969"/>
              <a:gd name="connsiteY2" fmla="*/ 710022 h 4413470"/>
              <a:gd name="connsiteX3" fmla="*/ 5058872 w 5242969"/>
              <a:gd name="connsiteY3" fmla="*/ 3516300 h 4413470"/>
              <a:gd name="connsiteX4" fmla="*/ 4754889 w 5242969"/>
              <a:gd name="connsiteY4" fmla="*/ 3997161 h 4413470"/>
              <a:gd name="connsiteX5" fmla="*/ 3370079 w 5242969"/>
              <a:gd name="connsiteY5" fmla="*/ 4098593 h 4413470"/>
              <a:gd name="connsiteX6" fmla="*/ 2668292 w 5242969"/>
              <a:gd name="connsiteY6" fmla="*/ 4019701 h 4413470"/>
              <a:gd name="connsiteX7" fmla="*/ 1820143 w 5242969"/>
              <a:gd name="connsiteY7" fmla="*/ 4218808 h 4413470"/>
              <a:gd name="connsiteX8" fmla="*/ 562931 w 5242969"/>
              <a:gd name="connsiteY8" fmla="*/ 4342781 h 4413470"/>
              <a:gd name="connsiteX9" fmla="*/ 0 w 5242969"/>
              <a:gd name="connsiteY9" fmla="*/ 3535083 h 4413470"/>
              <a:gd name="connsiteX10" fmla="*/ 146362 w 5242969"/>
              <a:gd name="connsiteY10" fmla="*/ 2907709 h 4413470"/>
              <a:gd name="connsiteX11" fmla="*/ 273960 w 5242969"/>
              <a:gd name="connsiteY11" fmla="*/ 2501983 h 4413470"/>
              <a:gd name="connsiteX12" fmla="*/ 247689 w 5242969"/>
              <a:gd name="connsiteY12" fmla="*/ 2115039 h 4413470"/>
              <a:gd name="connsiteX13" fmla="*/ 210161 w 5242969"/>
              <a:gd name="connsiteY13" fmla="*/ 1863338 h 4413470"/>
              <a:gd name="connsiteX14" fmla="*/ 1328517 w 5242969"/>
              <a:gd name="connsiteY14" fmla="*/ 571023 h 4413470"/>
              <a:gd name="connsiteX15" fmla="*/ 1865178 w 5242969"/>
              <a:gd name="connsiteY15" fmla="*/ 525942 h 4413470"/>
              <a:gd name="connsiteX16" fmla="*/ 2619505 w 5242969"/>
              <a:gd name="connsiteY16" fmla="*/ 416997 h 4413470"/>
              <a:gd name="connsiteX17" fmla="*/ 2919735 w 5242969"/>
              <a:gd name="connsiteY17" fmla="*/ 255457 h 4413470"/>
              <a:gd name="connsiteX18" fmla="*/ 3355068 w 5242969"/>
              <a:gd name="connsiteY18" fmla="*/ 48837 h 4413470"/>
              <a:gd name="connsiteX19" fmla="*/ 3797907 w 5242969"/>
              <a:gd name="connsiteY19" fmla="*/ 0 h 4413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242969" h="4413470">
                <a:moveTo>
                  <a:pt x="3797907" y="0"/>
                </a:moveTo>
                <a:cubicBezTo>
                  <a:pt x="4083125" y="0"/>
                  <a:pt x="4372096" y="60107"/>
                  <a:pt x="4574751" y="210377"/>
                </a:cubicBezTo>
                <a:cubicBezTo>
                  <a:pt x="4717360" y="319322"/>
                  <a:pt x="4822441" y="477105"/>
                  <a:pt x="4912510" y="710022"/>
                </a:cubicBezTo>
                <a:cubicBezTo>
                  <a:pt x="5178964" y="1408774"/>
                  <a:pt x="5422900" y="2464415"/>
                  <a:pt x="5058872" y="3516300"/>
                </a:cubicBezTo>
                <a:cubicBezTo>
                  <a:pt x="5006331" y="3659056"/>
                  <a:pt x="4920015" y="3865675"/>
                  <a:pt x="4754889" y="3997161"/>
                </a:cubicBezTo>
                <a:cubicBezTo>
                  <a:pt x="4387108" y="4278916"/>
                  <a:pt x="3869211" y="4188755"/>
                  <a:pt x="3370079" y="4098593"/>
                </a:cubicBezTo>
                <a:cubicBezTo>
                  <a:pt x="3114884" y="4057269"/>
                  <a:pt x="2878453" y="4012188"/>
                  <a:pt x="2668292" y="4019701"/>
                </a:cubicBezTo>
                <a:cubicBezTo>
                  <a:pt x="2368062" y="4030972"/>
                  <a:pt x="2090350" y="4128647"/>
                  <a:pt x="1820143" y="4218808"/>
                </a:cubicBezTo>
                <a:cubicBezTo>
                  <a:pt x="1403574" y="4365321"/>
                  <a:pt x="1013275" y="4500563"/>
                  <a:pt x="562931" y="4342781"/>
                </a:cubicBezTo>
                <a:cubicBezTo>
                  <a:pt x="183891" y="4207538"/>
                  <a:pt x="0" y="3940810"/>
                  <a:pt x="0" y="3535083"/>
                </a:cubicBezTo>
                <a:cubicBezTo>
                  <a:pt x="0" y="3302166"/>
                  <a:pt x="71304" y="3110573"/>
                  <a:pt x="146362" y="2907709"/>
                </a:cubicBezTo>
                <a:cubicBezTo>
                  <a:pt x="195149" y="2779981"/>
                  <a:pt x="243937" y="2644738"/>
                  <a:pt x="273960" y="2501983"/>
                </a:cubicBezTo>
                <a:cubicBezTo>
                  <a:pt x="303982" y="2362984"/>
                  <a:pt x="277712" y="2235255"/>
                  <a:pt x="247689" y="2115039"/>
                </a:cubicBezTo>
                <a:cubicBezTo>
                  <a:pt x="232678" y="2032391"/>
                  <a:pt x="213914" y="1949743"/>
                  <a:pt x="210161" y="1863338"/>
                </a:cubicBezTo>
                <a:cubicBezTo>
                  <a:pt x="195149" y="1284802"/>
                  <a:pt x="694281" y="706265"/>
                  <a:pt x="1328517" y="571023"/>
                </a:cubicBezTo>
                <a:cubicBezTo>
                  <a:pt x="1501149" y="537212"/>
                  <a:pt x="1685040" y="533455"/>
                  <a:pt x="1865178" y="525942"/>
                </a:cubicBezTo>
                <a:cubicBezTo>
                  <a:pt x="2120373" y="522185"/>
                  <a:pt x="2383074" y="514672"/>
                  <a:pt x="2619505" y="416997"/>
                </a:cubicBezTo>
                <a:cubicBezTo>
                  <a:pt x="2724585" y="371916"/>
                  <a:pt x="2822160" y="311808"/>
                  <a:pt x="2919735" y="255457"/>
                </a:cubicBezTo>
                <a:cubicBezTo>
                  <a:pt x="3054838" y="172809"/>
                  <a:pt x="3193694" y="86405"/>
                  <a:pt x="3355068" y="48837"/>
                </a:cubicBezTo>
                <a:cubicBezTo>
                  <a:pt x="3490171" y="15027"/>
                  <a:pt x="3644039" y="0"/>
                  <a:pt x="3797907" y="0"/>
                </a:cubicBezTo>
                <a:close/>
              </a:path>
            </a:pathLst>
          </a:custGeom>
        </p:spPr>
      </p:sp>
      <p:sp>
        <p:nvSpPr>
          <p:cNvPr id="42" name="Polyline: figure 41">
            <a:extLst>
              <a:ext uri="{FF2B5EF4-FFF2-40B4-BE49-F238E27FC236}">
                <a16:creationId xmlns:a16="http://schemas.microsoft.com/office/drawing/2014/main" id="{339951D3-53AE-42B4-9B80-E1BA67A9E153}"/>
              </a:ext>
            </a:extLst>
          </p:cNvPr>
          <p:cNvSpPr/>
          <p:nvPr userDrawn="1"/>
        </p:nvSpPr>
        <p:spPr>
          <a:xfrm rot="10800000">
            <a:off x="9959329" y="4739384"/>
            <a:ext cx="333525" cy="1128994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6DCB325C-5A1C-4218-AA06-2CB65BBFDD2E}"/>
              </a:ext>
            </a:extLst>
          </p:cNvPr>
          <p:cNvSpPr/>
          <p:nvPr userDrawn="1"/>
        </p:nvSpPr>
        <p:spPr>
          <a:xfrm rot="10800000">
            <a:off x="7035646" y="5292003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772869C-997E-494C-B98C-F0F77EE72DDE}"/>
              </a:ext>
            </a:extLst>
          </p:cNvPr>
          <p:cNvGrpSpPr/>
          <p:nvPr userDrawn="1"/>
        </p:nvGrpSpPr>
        <p:grpSpPr>
          <a:xfrm>
            <a:off x="11663441" y="5990753"/>
            <a:ext cx="1057118" cy="564564"/>
            <a:chOff x="9293661" y="7047697"/>
            <a:chExt cx="349270" cy="186531"/>
          </a:xfrm>
          <a:solidFill>
            <a:schemeClr val="accent4"/>
          </a:solidFill>
        </p:grpSpPr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443CF79C-F6F0-4804-B9FC-8126DC020997}"/>
                </a:ext>
              </a:extLst>
            </p:cNvPr>
            <p:cNvSpPr/>
            <p:nvPr userDrawn="1"/>
          </p:nvSpPr>
          <p:spPr>
            <a:xfrm rot="10800000">
              <a:off x="9435942" y="7047697"/>
              <a:ext cx="206989" cy="118048"/>
            </a:xfrm>
            <a:custGeom>
              <a:avLst/>
              <a:gdLst>
                <a:gd name="connsiteX0" fmla="*/ 249451 w 256488"/>
                <a:gd name="connsiteY0" fmla="*/ 109512 h 146278"/>
                <a:gd name="connsiteX1" fmla="*/ 25365 w 256488"/>
                <a:gd name="connsiteY1" fmla="*/ 136 h 146278"/>
                <a:gd name="connsiteX2" fmla="*/ 14694 w 256488"/>
                <a:gd name="connsiteY2" fmla="*/ 37484 h 146278"/>
                <a:gd name="connsiteX3" fmla="*/ 217439 w 256488"/>
                <a:gd name="connsiteY3" fmla="*/ 138856 h 146278"/>
                <a:gd name="connsiteX4" fmla="*/ 249451 w 256488"/>
                <a:gd name="connsiteY4" fmla="*/ 109512 h 14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488" h="146278">
                  <a:moveTo>
                    <a:pt x="249451" y="109512"/>
                  </a:moveTo>
                  <a:cubicBezTo>
                    <a:pt x="188094" y="48155"/>
                    <a:pt x="108063" y="13475"/>
                    <a:pt x="25365" y="136"/>
                  </a:cubicBezTo>
                  <a:cubicBezTo>
                    <a:pt x="1355" y="-2531"/>
                    <a:pt x="-11983" y="34816"/>
                    <a:pt x="14694" y="37484"/>
                  </a:cubicBezTo>
                  <a:cubicBezTo>
                    <a:pt x="92057" y="50822"/>
                    <a:pt x="158749" y="85502"/>
                    <a:pt x="217439" y="138856"/>
                  </a:cubicBezTo>
                  <a:cubicBezTo>
                    <a:pt x="238780" y="160198"/>
                    <a:pt x="270792" y="130853"/>
                    <a:pt x="249451" y="109512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E0C3C8F2-4035-4488-85B3-B757D05A048C}"/>
                </a:ext>
              </a:extLst>
            </p:cNvPr>
            <p:cNvSpPr/>
            <p:nvPr userDrawn="1"/>
          </p:nvSpPr>
          <p:spPr>
            <a:xfrm rot="10800000">
              <a:off x="9293661" y="7075683"/>
              <a:ext cx="191211" cy="158545"/>
            </a:xfrm>
            <a:custGeom>
              <a:avLst/>
              <a:gdLst>
                <a:gd name="connsiteX0" fmla="*/ 232329 w 236938"/>
                <a:gd name="connsiteY0" fmla="*/ 159693 h 196459"/>
                <a:gd name="connsiteX1" fmla="*/ 26917 w 236938"/>
                <a:gd name="connsiteY1" fmla="*/ 2299 h 196459"/>
                <a:gd name="connsiteX2" fmla="*/ 8243 w 236938"/>
                <a:gd name="connsiteY2" fmla="*/ 31644 h 196459"/>
                <a:gd name="connsiteX3" fmla="*/ 200317 w 236938"/>
                <a:gd name="connsiteY3" fmla="*/ 189037 h 196459"/>
                <a:gd name="connsiteX4" fmla="*/ 232329 w 236938"/>
                <a:gd name="connsiteY4" fmla="*/ 159693 h 19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38" h="196459">
                  <a:moveTo>
                    <a:pt x="232329" y="159693"/>
                  </a:moveTo>
                  <a:cubicBezTo>
                    <a:pt x="176307" y="95668"/>
                    <a:pt x="104280" y="36979"/>
                    <a:pt x="26917" y="2299"/>
                  </a:cubicBezTo>
                  <a:cubicBezTo>
                    <a:pt x="5575" y="-8372"/>
                    <a:pt x="-10431" y="20973"/>
                    <a:pt x="8243" y="31644"/>
                  </a:cubicBezTo>
                  <a:cubicBezTo>
                    <a:pt x="80270" y="76994"/>
                    <a:pt x="141627" y="125013"/>
                    <a:pt x="200317" y="189037"/>
                  </a:cubicBezTo>
                  <a:cubicBezTo>
                    <a:pt x="218990" y="210379"/>
                    <a:pt x="248335" y="181034"/>
                    <a:pt x="232329" y="159693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85A525B-6050-42CD-BE63-6515AD368CFA}"/>
              </a:ext>
            </a:extLst>
          </p:cNvPr>
          <p:cNvGrpSpPr/>
          <p:nvPr userDrawn="1"/>
        </p:nvGrpSpPr>
        <p:grpSpPr>
          <a:xfrm>
            <a:off x="8313402" y="5805584"/>
            <a:ext cx="570209" cy="626030"/>
            <a:chOff x="7269394" y="6132896"/>
            <a:chExt cx="246568" cy="270706"/>
          </a:xfrm>
        </p:grpSpPr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98E7774F-521C-4E1F-95B9-65E376033316}"/>
                </a:ext>
              </a:extLst>
            </p:cNvPr>
            <p:cNvSpPr/>
            <p:nvPr userDrawn="1"/>
          </p:nvSpPr>
          <p:spPr>
            <a:xfrm rot="10800000">
              <a:off x="7369494" y="6132896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solidFill>
              <a:srgbClr val="040404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D9391320-BCD7-4265-9FF8-3CF4A03C0B42}"/>
                </a:ext>
              </a:extLst>
            </p:cNvPr>
            <p:cNvSpPr/>
            <p:nvPr userDrawn="1"/>
          </p:nvSpPr>
          <p:spPr>
            <a:xfrm rot="10800000">
              <a:off x="7269394" y="6160049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solidFill>
              <a:srgbClr val="040404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8" name="Polyline: figure 47">
            <a:extLst>
              <a:ext uri="{FF2B5EF4-FFF2-40B4-BE49-F238E27FC236}">
                <a16:creationId xmlns:a16="http://schemas.microsoft.com/office/drawing/2014/main" id="{BEA31DE3-6CC9-440B-B437-D36D20F7A539}"/>
              </a:ext>
            </a:extLst>
          </p:cNvPr>
          <p:cNvSpPr/>
          <p:nvPr userDrawn="1"/>
        </p:nvSpPr>
        <p:spPr>
          <a:xfrm rot="10800000">
            <a:off x="10309594" y="6879771"/>
            <a:ext cx="148546" cy="155005"/>
          </a:xfrm>
          <a:custGeom>
            <a:avLst/>
            <a:gdLst>
              <a:gd name="connsiteX0" fmla="*/ 92035 w 184070"/>
              <a:gd name="connsiteY0" fmla="*/ 0 h 192073"/>
              <a:gd name="connsiteX1" fmla="*/ 92035 w 184070"/>
              <a:gd name="connsiteY1" fmla="*/ 192074 h 192073"/>
              <a:gd name="connsiteX2" fmla="*/ 92035 w 184070"/>
              <a:gd name="connsiteY2" fmla="*/ 0 h 19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070" h="192073">
                <a:moveTo>
                  <a:pt x="92035" y="0"/>
                </a:moveTo>
                <a:cubicBezTo>
                  <a:pt x="-30678" y="0"/>
                  <a:pt x="-30678" y="192074"/>
                  <a:pt x="92035" y="192074"/>
                </a:cubicBezTo>
                <a:cubicBezTo>
                  <a:pt x="214749" y="192074"/>
                  <a:pt x="214749" y="0"/>
                  <a:pt x="92035" y="0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Polyline: figure 49">
            <a:extLst>
              <a:ext uri="{FF2B5EF4-FFF2-40B4-BE49-F238E27FC236}">
                <a16:creationId xmlns:a16="http://schemas.microsoft.com/office/drawing/2014/main" id="{A0D533F7-80E9-4161-8B51-2D62D88129C9}"/>
              </a:ext>
            </a:extLst>
          </p:cNvPr>
          <p:cNvSpPr/>
          <p:nvPr userDrawn="1"/>
        </p:nvSpPr>
        <p:spPr>
          <a:xfrm>
            <a:off x="6842750" y="6118599"/>
            <a:ext cx="1470652" cy="1015931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E59EFB5-22B1-47E5-998E-E0DF91387F4C}"/>
              </a:ext>
            </a:extLst>
          </p:cNvPr>
          <p:cNvGrpSpPr/>
          <p:nvPr userDrawn="1"/>
        </p:nvGrpSpPr>
        <p:grpSpPr>
          <a:xfrm>
            <a:off x="6859788" y="730549"/>
            <a:ext cx="665218" cy="1062712"/>
            <a:chOff x="-562404" y="946554"/>
            <a:chExt cx="166958" cy="266722"/>
          </a:xfrm>
          <a:solidFill>
            <a:schemeClr val="accent3"/>
          </a:solidFill>
        </p:grpSpPr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43AC50EA-B6B9-4A1C-8532-666ED3C72245}"/>
                </a:ext>
              </a:extLst>
            </p:cNvPr>
            <p:cNvSpPr/>
            <p:nvPr/>
          </p:nvSpPr>
          <p:spPr>
            <a:xfrm>
              <a:off x="-562404" y="1021114"/>
              <a:ext cx="109106" cy="192162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3DA661B7-1923-4C43-B6AC-3C158720C544}"/>
                </a:ext>
              </a:extLst>
            </p:cNvPr>
            <p:cNvSpPr/>
            <p:nvPr/>
          </p:nvSpPr>
          <p:spPr>
            <a:xfrm>
              <a:off x="-468993" y="946554"/>
              <a:ext cx="73547" cy="197118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5" name="Drawing 53">
            <a:extLst>
              <a:ext uri="{FF2B5EF4-FFF2-40B4-BE49-F238E27FC236}">
                <a16:creationId xmlns:a16="http://schemas.microsoft.com/office/drawing/2014/main" id="{ED867CD7-3AED-4620-BC57-2CBA21ECE578}"/>
              </a:ext>
            </a:extLst>
          </p:cNvPr>
          <p:cNvSpPr/>
          <p:nvPr/>
        </p:nvSpPr>
        <p:spPr>
          <a:xfrm rot="20810748">
            <a:off x="8359576" y="-477361"/>
            <a:ext cx="2211515" cy="660776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690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 8">
            <a:extLst>
              <a:ext uri="{FF2B5EF4-FFF2-40B4-BE49-F238E27FC236}">
                <a16:creationId xmlns:a16="http://schemas.microsoft.com/office/drawing/2014/main" id="{135F09CA-223B-4AE7-887B-BF344E0DAF2C}"/>
              </a:ext>
            </a:extLst>
          </p:cNvPr>
          <p:cNvSpPr>
            <a:spLocks/>
          </p:cNvSpPr>
          <p:nvPr userDrawn="1"/>
        </p:nvSpPr>
        <p:spPr bwMode="auto">
          <a:xfrm>
            <a:off x="5610553" y="-1139575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0A6FD666-EDB1-4618-83E1-1056B26E942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33269384-5C20-42EE-BB83-B0F5E62DE4B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55664" y="1466770"/>
            <a:ext cx="5428442" cy="4711791"/>
          </a:xfrm>
          <a:custGeom>
            <a:avLst/>
            <a:gdLst>
              <a:gd name="connsiteX0" fmla="*/ 1449569 w 5311717"/>
              <a:gd name="connsiteY0" fmla="*/ 159 h 4432688"/>
              <a:gd name="connsiteX1" fmla="*/ 1931275 w 5311717"/>
              <a:gd name="connsiteY1" fmla="*/ 50891 h 4432688"/>
              <a:gd name="connsiteX2" fmla="*/ 2377749 w 5311717"/>
              <a:gd name="connsiteY2" fmla="*/ 257580 h 4432688"/>
              <a:gd name="connsiteX3" fmla="*/ 2670395 w 5311717"/>
              <a:gd name="connsiteY3" fmla="*/ 415415 h 4432688"/>
              <a:gd name="connsiteX4" fmla="*/ 3413267 w 5311717"/>
              <a:gd name="connsiteY4" fmla="*/ 524396 h 4432688"/>
              <a:gd name="connsiteX5" fmla="*/ 3957289 w 5311717"/>
              <a:gd name="connsiteY5" fmla="*/ 569491 h 4432688"/>
              <a:gd name="connsiteX6" fmla="*/ 4763945 w 5311717"/>
              <a:gd name="connsiteY6" fmla="*/ 1035480 h 4432688"/>
              <a:gd name="connsiteX7" fmla="*/ 5097861 w 5311717"/>
              <a:gd name="connsiteY7" fmla="*/ 1881024 h 4432688"/>
              <a:gd name="connsiteX8" fmla="*/ 5060341 w 5311717"/>
              <a:gd name="connsiteY8" fmla="*/ 2132809 h 4432688"/>
              <a:gd name="connsiteX9" fmla="*/ 5034079 w 5311717"/>
              <a:gd name="connsiteY9" fmla="*/ 2504848 h 4432688"/>
              <a:gd name="connsiteX10" fmla="*/ 5161643 w 5311717"/>
              <a:gd name="connsiteY10" fmla="*/ 2903193 h 4432688"/>
              <a:gd name="connsiteX11" fmla="*/ 5311717 w 5311717"/>
              <a:gd name="connsiteY11" fmla="*/ 3534533 h 4432688"/>
              <a:gd name="connsiteX12" fmla="*/ 4722673 w 5311717"/>
              <a:gd name="connsiteY12" fmla="*/ 4361286 h 4432688"/>
              <a:gd name="connsiteX13" fmla="*/ 4298711 w 5311717"/>
              <a:gd name="connsiteY13" fmla="*/ 4432688 h 4432688"/>
              <a:gd name="connsiteX14" fmla="*/ 3443283 w 5311717"/>
              <a:gd name="connsiteY14" fmla="*/ 4244790 h 4432688"/>
              <a:gd name="connsiteX15" fmla="*/ 2610365 w 5311717"/>
              <a:gd name="connsiteY15" fmla="*/ 4049375 h 4432688"/>
              <a:gd name="connsiteX16" fmla="*/ 1912517 w 5311717"/>
              <a:gd name="connsiteY16" fmla="*/ 4124534 h 4432688"/>
              <a:gd name="connsiteX17" fmla="*/ 501809 w 5311717"/>
              <a:gd name="connsiteY17" fmla="*/ 4015553 h 4432688"/>
              <a:gd name="connsiteX18" fmla="*/ 186653 w 5311717"/>
              <a:gd name="connsiteY18" fmla="*/ 3523259 h 4432688"/>
              <a:gd name="connsiteX19" fmla="*/ 332975 w 5311717"/>
              <a:gd name="connsiteY19" fmla="*/ 723568 h 4432688"/>
              <a:gd name="connsiteX20" fmla="*/ 681901 w 5311717"/>
              <a:gd name="connsiteY20" fmla="*/ 216242 h 4432688"/>
              <a:gd name="connsiteX21" fmla="*/ 1449569 w 5311717"/>
              <a:gd name="connsiteY21" fmla="*/ 159 h 443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311717" h="4432688">
                <a:moveTo>
                  <a:pt x="1449569" y="159"/>
                </a:moveTo>
                <a:cubicBezTo>
                  <a:pt x="1618053" y="-1955"/>
                  <a:pt x="1784953" y="17069"/>
                  <a:pt x="1931275" y="50891"/>
                </a:cubicBezTo>
                <a:cubicBezTo>
                  <a:pt x="2096359" y="88471"/>
                  <a:pt x="2238929" y="174904"/>
                  <a:pt x="2377749" y="257580"/>
                </a:cubicBezTo>
                <a:cubicBezTo>
                  <a:pt x="2471545" y="313949"/>
                  <a:pt x="2569095" y="374077"/>
                  <a:pt x="2670395" y="415415"/>
                </a:cubicBezTo>
                <a:cubicBezTo>
                  <a:pt x="2903013" y="509364"/>
                  <a:pt x="3161891" y="516880"/>
                  <a:pt x="3413267" y="524396"/>
                </a:cubicBezTo>
                <a:cubicBezTo>
                  <a:pt x="3593357" y="528154"/>
                  <a:pt x="3777199" y="531912"/>
                  <a:pt x="3957289" y="569491"/>
                </a:cubicBezTo>
                <a:cubicBezTo>
                  <a:pt x="4257441" y="629619"/>
                  <a:pt x="4553839" y="802486"/>
                  <a:pt x="4763945" y="1035480"/>
                </a:cubicBezTo>
                <a:cubicBezTo>
                  <a:pt x="4989057" y="1283507"/>
                  <a:pt x="5109117" y="1584145"/>
                  <a:pt x="5097861" y="1881024"/>
                </a:cubicBezTo>
                <a:cubicBezTo>
                  <a:pt x="5097861" y="1967458"/>
                  <a:pt x="5079101" y="2053891"/>
                  <a:pt x="5060341" y="2132809"/>
                </a:cubicBezTo>
                <a:cubicBezTo>
                  <a:pt x="5034079" y="2256822"/>
                  <a:pt x="5007817" y="2373319"/>
                  <a:pt x="5034079" y="2504848"/>
                </a:cubicBezTo>
                <a:cubicBezTo>
                  <a:pt x="5064093" y="2643893"/>
                  <a:pt x="5112869" y="2775422"/>
                  <a:pt x="5161643" y="2903193"/>
                </a:cubicBezTo>
                <a:cubicBezTo>
                  <a:pt x="5236681" y="3098608"/>
                  <a:pt x="5311717" y="3297780"/>
                  <a:pt x="5311717" y="3534533"/>
                </a:cubicBezTo>
                <a:cubicBezTo>
                  <a:pt x="5311717" y="3947910"/>
                  <a:pt x="5112869" y="4226000"/>
                  <a:pt x="4722673" y="4361286"/>
                </a:cubicBezTo>
                <a:cubicBezTo>
                  <a:pt x="4580101" y="4413898"/>
                  <a:pt x="4437531" y="4432688"/>
                  <a:pt x="4298711" y="4432688"/>
                </a:cubicBezTo>
                <a:cubicBezTo>
                  <a:pt x="4002313" y="4432688"/>
                  <a:pt x="3720921" y="4338738"/>
                  <a:pt x="3443283" y="4244790"/>
                </a:cubicBezTo>
                <a:cubicBezTo>
                  <a:pt x="3176899" y="4150840"/>
                  <a:pt x="2899261" y="4056891"/>
                  <a:pt x="2610365" y="4049375"/>
                </a:cubicBezTo>
                <a:cubicBezTo>
                  <a:pt x="2400261" y="4041859"/>
                  <a:pt x="2163893" y="4083196"/>
                  <a:pt x="1912517" y="4124534"/>
                </a:cubicBezTo>
                <a:cubicBezTo>
                  <a:pt x="1406013" y="4214726"/>
                  <a:pt x="880749" y="4304917"/>
                  <a:pt x="501809" y="4015553"/>
                </a:cubicBezTo>
                <a:cubicBezTo>
                  <a:pt x="325471" y="3880266"/>
                  <a:pt x="239179" y="3669820"/>
                  <a:pt x="186653" y="3523259"/>
                </a:cubicBezTo>
                <a:cubicBezTo>
                  <a:pt x="-181032" y="2474784"/>
                  <a:pt x="62841" y="1422552"/>
                  <a:pt x="332975" y="723568"/>
                </a:cubicBezTo>
                <a:cubicBezTo>
                  <a:pt x="423021" y="486816"/>
                  <a:pt x="535577" y="325223"/>
                  <a:pt x="681901" y="216242"/>
                </a:cubicBezTo>
                <a:cubicBezTo>
                  <a:pt x="883563" y="65923"/>
                  <a:pt x="1168765" y="3682"/>
                  <a:pt x="1449569" y="159"/>
                </a:cubicBezTo>
                <a:close/>
              </a:path>
            </a:pathLst>
          </a:custGeom>
        </p:spPr>
      </p:sp>
      <p:sp>
        <p:nvSpPr>
          <p:cNvPr id="34" name="Polyline: figure 33">
            <a:extLst>
              <a:ext uri="{FF2B5EF4-FFF2-40B4-BE49-F238E27FC236}">
                <a16:creationId xmlns:a16="http://schemas.microsoft.com/office/drawing/2014/main" id="{E336BCE2-519D-48CC-97CA-268A952D208D}"/>
              </a:ext>
            </a:extLst>
          </p:cNvPr>
          <p:cNvSpPr/>
          <p:nvPr userDrawn="1"/>
        </p:nvSpPr>
        <p:spPr>
          <a:xfrm>
            <a:off x="8336238" y="-271793"/>
            <a:ext cx="929595" cy="64216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Polyline: figure 34">
            <a:extLst>
              <a:ext uri="{FF2B5EF4-FFF2-40B4-BE49-F238E27FC236}">
                <a16:creationId xmlns:a16="http://schemas.microsoft.com/office/drawing/2014/main" id="{32EBB296-D13C-4233-91C7-E2B321EDDC61}"/>
              </a:ext>
            </a:extLst>
          </p:cNvPr>
          <p:cNvSpPr/>
          <p:nvPr userDrawn="1"/>
        </p:nvSpPr>
        <p:spPr>
          <a:xfrm>
            <a:off x="8547702" y="835743"/>
            <a:ext cx="319882" cy="305759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Polyline: figure 35">
            <a:extLst>
              <a:ext uri="{FF2B5EF4-FFF2-40B4-BE49-F238E27FC236}">
                <a16:creationId xmlns:a16="http://schemas.microsoft.com/office/drawing/2014/main" id="{D1DAFF20-676B-4140-B594-4D0CB7872871}"/>
              </a:ext>
            </a:extLst>
          </p:cNvPr>
          <p:cNvSpPr/>
          <p:nvPr userDrawn="1"/>
        </p:nvSpPr>
        <p:spPr>
          <a:xfrm>
            <a:off x="10419173" y="-33767"/>
            <a:ext cx="130565" cy="222488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Polyline: figure 37">
            <a:extLst>
              <a:ext uri="{FF2B5EF4-FFF2-40B4-BE49-F238E27FC236}">
                <a16:creationId xmlns:a16="http://schemas.microsoft.com/office/drawing/2014/main" id="{B4BF182C-0CE1-43E1-ABB2-7E652871838F}"/>
              </a:ext>
            </a:extLst>
          </p:cNvPr>
          <p:cNvSpPr/>
          <p:nvPr userDrawn="1"/>
        </p:nvSpPr>
        <p:spPr>
          <a:xfrm rot="10800000">
            <a:off x="8229865" y="6597262"/>
            <a:ext cx="340020" cy="327588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Polyline: figure 38">
            <a:extLst>
              <a:ext uri="{FF2B5EF4-FFF2-40B4-BE49-F238E27FC236}">
                <a16:creationId xmlns:a16="http://schemas.microsoft.com/office/drawing/2014/main" id="{7CE73627-9C48-4F23-BE11-6FAB1516B559}"/>
              </a:ext>
            </a:extLst>
          </p:cNvPr>
          <p:cNvSpPr/>
          <p:nvPr userDrawn="1"/>
        </p:nvSpPr>
        <p:spPr>
          <a:xfrm rot="10800000">
            <a:off x="11500115" y="6496519"/>
            <a:ext cx="179247" cy="102225"/>
          </a:xfrm>
          <a:custGeom>
            <a:avLst/>
            <a:gdLst>
              <a:gd name="connsiteX0" fmla="*/ 89066 w 91579"/>
              <a:gd name="connsiteY0" fmla="*/ 39101 h 52228"/>
              <a:gd name="connsiteX1" fmla="*/ 9056 w 91579"/>
              <a:gd name="connsiteY1" fmla="*/ 49 h 52228"/>
              <a:gd name="connsiteX2" fmla="*/ 5246 w 91579"/>
              <a:gd name="connsiteY2" fmla="*/ 13384 h 52228"/>
              <a:gd name="connsiteX3" fmla="*/ 77636 w 91579"/>
              <a:gd name="connsiteY3" fmla="*/ 49579 h 52228"/>
              <a:gd name="connsiteX4" fmla="*/ 89066 w 91579"/>
              <a:gd name="connsiteY4" fmla="*/ 39101 h 5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79" h="52228">
                <a:moveTo>
                  <a:pt x="89066" y="39101"/>
                </a:moveTo>
                <a:cubicBezTo>
                  <a:pt x="67159" y="17194"/>
                  <a:pt x="38584" y="4811"/>
                  <a:pt x="9056" y="49"/>
                </a:cubicBezTo>
                <a:cubicBezTo>
                  <a:pt x="484" y="-904"/>
                  <a:pt x="-4279" y="12431"/>
                  <a:pt x="5246" y="13384"/>
                </a:cubicBezTo>
                <a:cubicBezTo>
                  <a:pt x="32869" y="18146"/>
                  <a:pt x="56681" y="30529"/>
                  <a:pt x="77636" y="49579"/>
                </a:cubicBezTo>
                <a:cubicBezTo>
                  <a:pt x="85256" y="57199"/>
                  <a:pt x="96686" y="46721"/>
                  <a:pt x="89066" y="39101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Polyline: figure 39">
            <a:extLst>
              <a:ext uri="{FF2B5EF4-FFF2-40B4-BE49-F238E27FC236}">
                <a16:creationId xmlns:a16="http://schemas.microsoft.com/office/drawing/2014/main" id="{262A2C3D-52C7-477E-94E3-60DFA2104A93}"/>
              </a:ext>
            </a:extLst>
          </p:cNvPr>
          <p:cNvSpPr/>
          <p:nvPr userDrawn="1"/>
        </p:nvSpPr>
        <p:spPr>
          <a:xfrm rot="10800000">
            <a:off x="11376904" y="6520754"/>
            <a:ext cx="165585" cy="137294"/>
          </a:xfrm>
          <a:custGeom>
            <a:avLst/>
            <a:gdLst>
              <a:gd name="connsiteX0" fmla="*/ 82953 w 84599"/>
              <a:gd name="connsiteY0" fmla="*/ 57018 h 70145"/>
              <a:gd name="connsiteX1" fmla="*/ 9611 w 84599"/>
              <a:gd name="connsiteY1" fmla="*/ 821 h 70145"/>
              <a:gd name="connsiteX2" fmla="*/ 2943 w 84599"/>
              <a:gd name="connsiteY2" fmla="*/ 11298 h 70145"/>
              <a:gd name="connsiteX3" fmla="*/ 71523 w 84599"/>
              <a:gd name="connsiteY3" fmla="*/ 67496 h 70145"/>
              <a:gd name="connsiteX4" fmla="*/ 82953 w 84599"/>
              <a:gd name="connsiteY4" fmla="*/ 57018 h 7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99" h="70145">
                <a:moveTo>
                  <a:pt x="82953" y="57018"/>
                </a:moveTo>
                <a:cubicBezTo>
                  <a:pt x="62951" y="34158"/>
                  <a:pt x="37233" y="13203"/>
                  <a:pt x="9611" y="821"/>
                </a:cubicBezTo>
                <a:cubicBezTo>
                  <a:pt x="1991" y="-2989"/>
                  <a:pt x="-3724" y="7488"/>
                  <a:pt x="2943" y="11298"/>
                </a:cubicBezTo>
                <a:cubicBezTo>
                  <a:pt x="28661" y="27491"/>
                  <a:pt x="50568" y="44636"/>
                  <a:pt x="71523" y="67496"/>
                </a:cubicBezTo>
                <a:cubicBezTo>
                  <a:pt x="78191" y="75116"/>
                  <a:pt x="88668" y="64638"/>
                  <a:pt x="82953" y="57018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Polyline: figure 40">
            <a:extLst>
              <a:ext uri="{FF2B5EF4-FFF2-40B4-BE49-F238E27FC236}">
                <a16:creationId xmlns:a16="http://schemas.microsoft.com/office/drawing/2014/main" id="{EB40C061-CF64-4B71-AE1C-D879E34D4459}"/>
              </a:ext>
            </a:extLst>
          </p:cNvPr>
          <p:cNvSpPr/>
          <p:nvPr userDrawn="1"/>
        </p:nvSpPr>
        <p:spPr>
          <a:xfrm rot="10800000">
            <a:off x="7884902" y="6082806"/>
            <a:ext cx="126836" cy="234425"/>
          </a:xfrm>
          <a:custGeom>
            <a:avLst/>
            <a:gdLst>
              <a:gd name="connsiteX0" fmla="*/ 59758 w 64802"/>
              <a:gd name="connsiteY0" fmla="*/ 104843 h 119770"/>
              <a:gd name="connsiteX1" fmla="*/ 16896 w 64802"/>
              <a:gd name="connsiteY1" fmla="*/ 6735 h 119770"/>
              <a:gd name="connsiteX2" fmla="*/ 9276 w 64802"/>
              <a:gd name="connsiteY2" fmla="*/ 1973 h 119770"/>
              <a:gd name="connsiteX3" fmla="*/ 54996 w 64802"/>
              <a:gd name="connsiteY3" fmla="*/ 119130 h 119770"/>
              <a:gd name="connsiteX4" fmla="*/ 59758 w 64802"/>
              <a:gd name="connsiteY4" fmla="*/ 104843 h 11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2" h="119770">
                <a:moveTo>
                  <a:pt x="59758" y="104843"/>
                </a:moveTo>
                <a:cubicBezTo>
                  <a:pt x="21658" y="88650"/>
                  <a:pt x="-1202" y="46740"/>
                  <a:pt x="16896" y="6735"/>
                </a:cubicBezTo>
                <a:cubicBezTo>
                  <a:pt x="18801" y="1973"/>
                  <a:pt x="12133" y="-2790"/>
                  <a:pt x="9276" y="1973"/>
                </a:cubicBezTo>
                <a:cubicBezTo>
                  <a:pt x="-13584" y="43883"/>
                  <a:pt x="7371" y="106748"/>
                  <a:pt x="54996" y="119130"/>
                </a:cubicBezTo>
                <a:cubicBezTo>
                  <a:pt x="65473" y="122940"/>
                  <a:pt x="68331" y="108653"/>
                  <a:pt x="59758" y="104843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Polyline: figure 41">
            <a:extLst>
              <a:ext uri="{FF2B5EF4-FFF2-40B4-BE49-F238E27FC236}">
                <a16:creationId xmlns:a16="http://schemas.microsoft.com/office/drawing/2014/main" id="{77368551-15CD-4179-9B9F-8323A8FEB39B}"/>
              </a:ext>
            </a:extLst>
          </p:cNvPr>
          <p:cNvSpPr/>
          <p:nvPr userDrawn="1"/>
        </p:nvSpPr>
        <p:spPr>
          <a:xfrm rot="10800000">
            <a:off x="7798218" y="6106321"/>
            <a:ext cx="125515" cy="174522"/>
          </a:xfrm>
          <a:custGeom>
            <a:avLst/>
            <a:gdLst>
              <a:gd name="connsiteX0" fmla="*/ 58610 w 64127"/>
              <a:gd name="connsiteY0" fmla="*/ 75774 h 89165"/>
              <a:gd name="connsiteX1" fmla="*/ 10985 w 64127"/>
              <a:gd name="connsiteY1" fmla="*/ 6241 h 89165"/>
              <a:gd name="connsiteX2" fmla="*/ 1460 w 64127"/>
              <a:gd name="connsiteY2" fmla="*/ 3384 h 89165"/>
              <a:gd name="connsiteX3" fmla="*/ 54800 w 64127"/>
              <a:gd name="connsiteY3" fmla="*/ 89109 h 89165"/>
              <a:gd name="connsiteX4" fmla="*/ 58610 w 64127"/>
              <a:gd name="connsiteY4" fmla="*/ 75774 h 8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27" h="89165">
                <a:moveTo>
                  <a:pt x="58610" y="75774"/>
                </a:moveTo>
                <a:cubicBezTo>
                  <a:pt x="28130" y="66249"/>
                  <a:pt x="6223" y="40531"/>
                  <a:pt x="10985" y="6241"/>
                </a:cubicBezTo>
                <a:cubicBezTo>
                  <a:pt x="11937" y="-426"/>
                  <a:pt x="2412" y="-2331"/>
                  <a:pt x="1460" y="3384"/>
                </a:cubicBezTo>
                <a:cubicBezTo>
                  <a:pt x="-6160" y="38626"/>
                  <a:pt x="16700" y="82441"/>
                  <a:pt x="54800" y="89109"/>
                </a:cubicBezTo>
                <a:cubicBezTo>
                  <a:pt x="64325" y="90061"/>
                  <a:pt x="68135" y="78631"/>
                  <a:pt x="58610" y="75774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252185F2-90CA-4CCB-8B66-2238E1886F49}"/>
              </a:ext>
            </a:extLst>
          </p:cNvPr>
          <p:cNvSpPr/>
          <p:nvPr userDrawn="1"/>
        </p:nvSpPr>
        <p:spPr>
          <a:xfrm rot="10800000">
            <a:off x="8666246" y="6136260"/>
            <a:ext cx="321377" cy="320663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Polyline: figure 43">
            <a:extLst>
              <a:ext uri="{FF2B5EF4-FFF2-40B4-BE49-F238E27FC236}">
                <a16:creationId xmlns:a16="http://schemas.microsoft.com/office/drawing/2014/main" id="{ED06E0A1-225A-4C5E-9ECF-7773FF258174}"/>
              </a:ext>
            </a:extLst>
          </p:cNvPr>
          <p:cNvSpPr/>
          <p:nvPr userDrawn="1"/>
        </p:nvSpPr>
        <p:spPr>
          <a:xfrm rot="16200000">
            <a:off x="1195088" y="3433046"/>
            <a:ext cx="142776" cy="1316428"/>
          </a:xfrm>
          <a:custGeom>
            <a:avLst/>
            <a:gdLst>
              <a:gd name="connsiteX0" fmla="*/ 193574 w 199129"/>
              <a:gd name="connsiteY0" fmla="*/ 76311 h 672579"/>
              <a:gd name="connsiteX1" fmla="*/ 63081 w 199129"/>
              <a:gd name="connsiteY1" fmla="*/ 2016 h 672579"/>
              <a:gd name="connsiteX2" fmla="*/ 50699 w 199129"/>
              <a:gd name="connsiteY2" fmla="*/ 23923 h 672579"/>
              <a:gd name="connsiteX3" fmla="*/ 160236 w 199129"/>
              <a:gd name="connsiteY3" fmla="*/ 88693 h 672579"/>
              <a:gd name="connsiteX4" fmla="*/ 44984 w 199129"/>
              <a:gd name="connsiteY4" fmla="*/ 142033 h 672579"/>
              <a:gd name="connsiteX5" fmla="*/ 41174 w 199129"/>
              <a:gd name="connsiteY5" fmla="*/ 164893 h 672579"/>
              <a:gd name="connsiteX6" fmla="*/ 146901 w 199129"/>
              <a:gd name="connsiteY6" fmla="*/ 226806 h 672579"/>
              <a:gd name="connsiteX7" fmla="*/ 38316 w 199129"/>
              <a:gd name="connsiteY7" fmla="*/ 284908 h 672579"/>
              <a:gd name="connsiteX8" fmla="*/ 34506 w 199129"/>
              <a:gd name="connsiteY8" fmla="*/ 291576 h 672579"/>
              <a:gd name="connsiteX9" fmla="*/ 32601 w 199129"/>
              <a:gd name="connsiteY9" fmla="*/ 312531 h 672579"/>
              <a:gd name="connsiteX10" fmla="*/ 143091 w 199129"/>
              <a:gd name="connsiteY10" fmla="*/ 379206 h 672579"/>
              <a:gd name="connsiteX11" fmla="*/ 12599 w 199129"/>
              <a:gd name="connsiteY11" fmla="*/ 420163 h 672579"/>
              <a:gd name="connsiteX12" fmla="*/ 5931 w 199129"/>
              <a:gd name="connsiteY12" fmla="*/ 443976 h 672579"/>
              <a:gd name="connsiteX13" fmla="*/ 142139 w 199129"/>
              <a:gd name="connsiteY13" fmla="*/ 540178 h 672579"/>
              <a:gd name="connsiteX14" fmla="*/ 12599 w 199129"/>
              <a:gd name="connsiteY14" fmla="*/ 580183 h 672579"/>
              <a:gd name="connsiteX15" fmla="*/ 9741 w 199129"/>
              <a:gd name="connsiteY15" fmla="*/ 603043 h 672579"/>
              <a:gd name="connsiteX16" fmla="*/ 154521 w 199129"/>
              <a:gd name="connsiteY16" fmla="*/ 671623 h 672579"/>
              <a:gd name="connsiteX17" fmla="*/ 163094 w 199129"/>
              <a:gd name="connsiteY17" fmla="*/ 656383 h 672579"/>
              <a:gd name="connsiteX18" fmla="*/ 48794 w 199129"/>
              <a:gd name="connsiteY18" fmla="*/ 595423 h 672579"/>
              <a:gd name="connsiteX19" fmla="*/ 170714 w 199129"/>
              <a:gd name="connsiteY19" fmla="*/ 558276 h 672579"/>
              <a:gd name="connsiteX20" fmla="*/ 176429 w 199129"/>
              <a:gd name="connsiteY20" fmla="*/ 537321 h 672579"/>
              <a:gd name="connsiteX21" fmla="*/ 49746 w 199129"/>
              <a:gd name="connsiteY21" fmla="*/ 440166 h 672579"/>
              <a:gd name="connsiteX22" fmla="*/ 173571 w 199129"/>
              <a:gd name="connsiteY22" fmla="*/ 390636 h 672579"/>
              <a:gd name="connsiteX23" fmla="*/ 173571 w 199129"/>
              <a:gd name="connsiteY23" fmla="*/ 368728 h 672579"/>
              <a:gd name="connsiteX24" fmla="*/ 54509 w 199129"/>
              <a:gd name="connsiteY24" fmla="*/ 297291 h 672579"/>
              <a:gd name="connsiteX25" fmla="*/ 178334 w 199129"/>
              <a:gd name="connsiteY25" fmla="*/ 238236 h 672579"/>
              <a:gd name="connsiteX26" fmla="*/ 178334 w 199129"/>
              <a:gd name="connsiteY26" fmla="*/ 216328 h 672579"/>
              <a:gd name="connsiteX27" fmla="*/ 76416 w 199129"/>
              <a:gd name="connsiteY27" fmla="*/ 156321 h 672579"/>
              <a:gd name="connsiteX28" fmla="*/ 191669 w 199129"/>
              <a:gd name="connsiteY28" fmla="*/ 98218 h 672579"/>
              <a:gd name="connsiteX29" fmla="*/ 193574 w 199129"/>
              <a:gd name="connsiteY29" fmla="*/ 76311 h 67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9129" h="672579">
                <a:moveTo>
                  <a:pt x="193574" y="76311"/>
                </a:moveTo>
                <a:cubicBezTo>
                  <a:pt x="147854" y="54403"/>
                  <a:pt x="104991" y="29638"/>
                  <a:pt x="63081" y="2016"/>
                </a:cubicBezTo>
                <a:cubicBezTo>
                  <a:pt x="49746" y="-6557"/>
                  <a:pt x="37364" y="14398"/>
                  <a:pt x="50699" y="23923"/>
                </a:cubicBezTo>
                <a:cubicBezTo>
                  <a:pt x="85941" y="48688"/>
                  <a:pt x="122136" y="69643"/>
                  <a:pt x="160236" y="88693"/>
                </a:cubicBezTo>
                <a:cubicBezTo>
                  <a:pt x="123089" y="109648"/>
                  <a:pt x="84989" y="127746"/>
                  <a:pt x="44984" y="142033"/>
                </a:cubicBezTo>
                <a:cubicBezTo>
                  <a:pt x="34506" y="145843"/>
                  <a:pt x="31649" y="159178"/>
                  <a:pt x="41174" y="164893"/>
                </a:cubicBezTo>
                <a:lnTo>
                  <a:pt x="146901" y="226806"/>
                </a:lnTo>
                <a:cubicBezTo>
                  <a:pt x="109754" y="244903"/>
                  <a:pt x="73559" y="263953"/>
                  <a:pt x="38316" y="284908"/>
                </a:cubicBezTo>
                <a:cubicBezTo>
                  <a:pt x="35459" y="286813"/>
                  <a:pt x="34506" y="288718"/>
                  <a:pt x="34506" y="291576"/>
                </a:cubicBezTo>
                <a:cubicBezTo>
                  <a:pt x="26886" y="295386"/>
                  <a:pt x="23076" y="306816"/>
                  <a:pt x="32601" y="312531"/>
                </a:cubicBezTo>
                <a:cubicBezTo>
                  <a:pt x="68796" y="335391"/>
                  <a:pt x="106896" y="357298"/>
                  <a:pt x="143091" y="379206"/>
                </a:cubicBezTo>
                <a:cubicBezTo>
                  <a:pt x="102134" y="402066"/>
                  <a:pt x="60224" y="415401"/>
                  <a:pt x="12599" y="420163"/>
                </a:cubicBezTo>
                <a:cubicBezTo>
                  <a:pt x="1169" y="421116"/>
                  <a:pt x="-5499" y="437308"/>
                  <a:pt x="5931" y="443976"/>
                </a:cubicBezTo>
                <a:cubicBezTo>
                  <a:pt x="55461" y="471598"/>
                  <a:pt x="100229" y="503031"/>
                  <a:pt x="142139" y="540178"/>
                </a:cubicBezTo>
                <a:cubicBezTo>
                  <a:pt x="99276" y="553513"/>
                  <a:pt x="55461" y="566848"/>
                  <a:pt x="12599" y="580183"/>
                </a:cubicBezTo>
                <a:cubicBezTo>
                  <a:pt x="3074" y="583041"/>
                  <a:pt x="-736" y="598281"/>
                  <a:pt x="9741" y="603043"/>
                </a:cubicBezTo>
                <a:cubicBezTo>
                  <a:pt x="57366" y="626856"/>
                  <a:pt x="104991" y="650668"/>
                  <a:pt x="154521" y="671623"/>
                </a:cubicBezTo>
                <a:cubicBezTo>
                  <a:pt x="164999" y="676386"/>
                  <a:pt x="173571" y="662098"/>
                  <a:pt x="163094" y="656383"/>
                </a:cubicBezTo>
                <a:cubicBezTo>
                  <a:pt x="125946" y="634476"/>
                  <a:pt x="87846" y="614473"/>
                  <a:pt x="48794" y="595423"/>
                </a:cubicBezTo>
                <a:cubicBezTo>
                  <a:pt x="89751" y="583041"/>
                  <a:pt x="129756" y="570658"/>
                  <a:pt x="170714" y="558276"/>
                </a:cubicBezTo>
                <a:cubicBezTo>
                  <a:pt x="179286" y="555418"/>
                  <a:pt x="183096" y="543988"/>
                  <a:pt x="176429" y="537321"/>
                </a:cubicBezTo>
                <a:cubicBezTo>
                  <a:pt x="137376" y="500173"/>
                  <a:pt x="95466" y="468741"/>
                  <a:pt x="49746" y="440166"/>
                </a:cubicBezTo>
                <a:cubicBezTo>
                  <a:pt x="93561" y="431593"/>
                  <a:pt x="134519" y="415401"/>
                  <a:pt x="173571" y="390636"/>
                </a:cubicBezTo>
                <a:cubicBezTo>
                  <a:pt x="182144" y="385873"/>
                  <a:pt x="182144" y="373491"/>
                  <a:pt x="173571" y="368728"/>
                </a:cubicBezTo>
                <a:cubicBezTo>
                  <a:pt x="134519" y="343963"/>
                  <a:pt x="95466" y="319198"/>
                  <a:pt x="54509" y="297291"/>
                </a:cubicBezTo>
                <a:cubicBezTo>
                  <a:pt x="96419" y="279193"/>
                  <a:pt x="137376" y="259191"/>
                  <a:pt x="178334" y="238236"/>
                </a:cubicBezTo>
                <a:cubicBezTo>
                  <a:pt x="186906" y="234426"/>
                  <a:pt x="185954" y="221091"/>
                  <a:pt x="178334" y="216328"/>
                </a:cubicBezTo>
                <a:cubicBezTo>
                  <a:pt x="144044" y="196326"/>
                  <a:pt x="109754" y="176323"/>
                  <a:pt x="76416" y="156321"/>
                </a:cubicBezTo>
                <a:cubicBezTo>
                  <a:pt x="116421" y="140128"/>
                  <a:pt x="155474" y="122031"/>
                  <a:pt x="191669" y="98218"/>
                </a:cubicBezTo>
                <a:cubicBezTo>
                  <a:pt x="200241" y="94408"/>
                  <a:pt x="202146" y="81073"/>
                  <a:pt x="193574" y="76311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544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8">
            <a:extLst>
              <a:ext uri="{FF2B5EF4-FFF2-40B4-BE49-F238E27FC236}">
                <a16:creationId xmlns:a16="http://schemas.microsoft.com/office/drawing/2014/main" id="{8F21EFF3-F59B-4A02-8486-B55BAB58263D}"/>
              </a:ext>
            </a:extLst>
          </p:cNvPr>
          <p:cNvSpPr>
            <a:spLocks/>
          </p:cNvSpPr>
          <p:nvPr userDrawn="1"/>
        </p:nvSpPr>
        <p:spPr bwMode="auto">
          <a:xfrm>
            <a:off x="5312854" y="472325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0036ABF0-6ED5-4F14-BAFB-2EF1FFAD9ED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B7C6841-6058-4864-8575-78ED41645C1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81192" y="2142287"/>
            <a:ext cx="3399837" cy="2863683"/>
          </a:xfrm>
          <a:custGeom>
            <a:avLst/>
            <a:gdLst>
              <a:gd name="connsiteX0" fmla="*/ 1539110 w 5198953"/>
              <a:gd name="connsiteY0" fmla="*/ 739 h 4379078"/>
              <a:gd name="connsiteX1" fmla="*/ 2343789 w 5198953"/>
              <a:gd name="connsiteY1" fmla="*/ 409598 h 4379078"/>
              <a:gd name="connsiteX2" fmla="*/ 2797851 w 5198953"/>
              <a:gd name="connsiteY2" fmla="*/ 747744 h 4379078"/>
              <a:gd name="connsiteX3" fmla="*/ 3525852 w 5198953"/>
              <a:gd name="connsiteY3" fmla="*/ 901788 h 4379078"/>
              <a:gd name="connsiteX4" fmla="*/ 3871089 w 5198953"/>
              <a:gd name="connsiteY4" fmla="*/ 939360 h 4379078"/>
              <a:gd name="connsiteX5" fmla="*/ 4790472 w 5198953"/>
              <a:gd name="connsiteY5" fmla="*/ 1378949 h 4379078"/>
              <a:gd name="connsiteX6" fmla="*/ 5128205 w 5198953"/>
              <a:gd name="connsiteY6" fmla="*/ 2070269 h 4379078"/>
              <a:gd name="connsiteX7" fmla="*/ 5105689 w 5198953"/>
              <a:gd name="connsiteY7" fmla="*/ 3471693 h 4379078"/>
              <a:gd name="connsiteX8" fmla="*/ 4490265 w 5198953"/>
              <a:gd name="connsiteY8" fmla="*/ 4354628 h 4379078"/>
              <a:gd name="connsiteX9" fmla="*/ 4130017 w 5198953"/>
              <a:gd name="connsiteY9" fmla="*/ 4354628 h 4379078"/>
              <a:gd name="connsiteX10" fmla="*/ 3683460 w 5198953"/>
              <a:gd name="connsiteY10" fmla="*/ 4234399 h 4379078"/>
              <a:gd name="connsiteX11" fmla="*/ 3023006 w 5198953"/>
              <a:gd name="connsiteY11" fmla="*/ 4084112 h 4379078"/>
              <a:gd name="connsiteX12" fmla="*/ 2681521 w 5198953"/>
              <a:gd name="connsiteY12" fmla="*/ 4069084 h 4379078"/>
              <a:gd name="connsiteX13" fmla="*/ 1829685 w 5198953"/>
              <a:gd name="connsiteY13" fmla="*/ 4178042 h 4379078"/>
              <a:gd name="connsiteX14" fmla="*/ 1612035 w 5198953"/>
              <a:gd name="connsiteY14" fmla="*/ 4241914 h 4379078"/>
              <a:gd name="connsiteX15" fmla="*/ 730178 w 5198953"/>
              <a:gd name="connsiteY15" fmla="*/ 4332086 h 4379078"/>
              <a:gd name="connsiteX16" fmla="*/ 39703 w 5198953"/>
              <a:gd name="connsiteY16" fmla="*/ 3449150 h 4379078"/>
              <a:gd name="connsiteX17" fmla="*/ 65971 w 5198953"/>
              <a:gd name="connsiteY17" fmla="*/ 2724016 h 4379078"/>
              <a:gd name="connsiteX18" fmla="*/ 283621 w 5198953"/>
              <a:gd name="connsiteY18" fmla="*/ 2378357 h 4379078"/>
              <a:gd name="connsiteX19" fmla="*/ 478755 w 5198953"/>
              <a:gd name="connsiteY19" fmla="*/ 2096569 h 4379078"/>
              <a:gd name="connsiteX20" fmla="*/ 538797 w 5198953"/>
              <a:gd name="connsiteY20" fmla="*/ 1882410 h 4379078"/>
              <a:gd name="connsiteX21" fmla="*/ 508776 w 5198953"/>
              <a:gd name="connsiteY21" fmla="*/ 1420278 h 4379078"/>
              <a:gd name="connsiteX22" fmla="*/ 505023 w 5198953"/>
              <a:gd name="connsiteY22" fmla="*/ 811616 h 4379078"/>
              <a:gd name="connsiteX23" fmla="*/ 1296818 w 5198953"/>
              <a:gd name="connsiteY23" fmla="*/ 48910 h 4379078"/>
              <a:gd name="connsiteX24" fmla="*/ 1539110 w 5198953"/>
              <a:gd name="connsiteY24" fmla="*/ 739 h 437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198953" h="4379078">
                <a:moveTo>
                  <a:pt x="1539110" y="739"/>
                </a:moveTo>
                <a:cubicBezTo>
                  <a:pt x="1865862" y="-13964"/>
                  <a:pt x="2099871" y="192857"/>
                  <a:pt x="2343789" y="409598"/>
                </a:cubicBezTo>
                <a:cubicBezTo>
                  <a:pt x="2486387" y="533585"/>
                  <a:pt x="2632737" y="661329"/>
                  <a:pt x="2797851" y="747744"/>
                </a:cubicBezTo>
                <a:cubicBezTo>
                  <a:pt x="3026759" y="864216"/>
                  <a:pt x="3281934" y="883002"/>
                  <a:pt x="3525852" y="901788"/>
                </a:cubicBezTo>
                <a:cubicBezTo>
                  <a:pt x="3642182" y="913059"/>
                  <a:pt x="3758512" y="920574"/>
                  <a:pt x="3871089" y="939360"/>
                </a:cubicBezTo>
                <a:cubicBezTo>
                  <a:pt x="4145028" y="984446"/>
                  <a:pt x="4527791" y="1093404"/>
                  <a:pt x="4790472" y="1378949"/>
                </a:cubicBezTo>
                <a:cubicBezTo>
                  <a:pt x="4951833" y="1551779"/>
                  <a:pt x="5064411" y="1784724"/>
                  <a:pt x="5128205" y="2070269"/>
                </a:cubicBezTo>
                <a:cubicBezTo>
                  <a:pt x="5229524" y="2547429"/>
                  <a:pt x="5222019" y="3047133"/>
                  <a:pt x="5105689" y="3471693"/>
                </a:cubicBezTo>
                <a:cubicBezTo>
                  <a:pt x="5026885" y="3753481"/>
                  <a:pt x="4843008" y="4245670"/>
                  <a:pt x="4490265" y="4354628"/>
                </a:cubicBezTo>
                <a:cubicBezTo>
                  <a:pt x="4366430" y="4395958"/>
                  <a:pt x="4231337" y="4377172"/>
                  <a:pt x="4130017" y="4354628"/>
                </a:cubicBezTo>
                <a:cubicBezTo>
                  <a:pt x="3976162" y="4324571"/>
                  <a:pt x="3826059" y="4279485"/>
                  <a:pt x="3683460" y="4234399"/>
                </a:cubicBezTo>
                <a:cubicBezTo>
                  <a:pt x="3469563" y="4170527"/>
                  <a:pt x="3251913" y="4102898"/>
                  <a:pt x="3023006" y="4084112"/>
                </a:cubicBezTo>
                <a:cubicBezTo>
                  <a:pt x="2906676" y="4072841"/>
                  <a:pt x="2794099" y="4069084"/>
                  <a:pt x="2681521" y="4069084"/>
                </a:cubicBezTo>
                <a:cubicBezTo>
                  <a:pt x="2381315" y="4069084"/>
                  <a:pt x="2096118" y="4106656"/>
                  <a:pt x="1829685" y="4178042"/>
                </a:cubicBezTo>
                <a:cubicBezTo>
                  <a:pt x="1758386" y="4196828"/>
                  <a:pt x="1683334" y="4219370"/>
                  <a:pt x="1612035" y="4241914"/>
                </a:cubicBezTo>
                <a:cubicBezTo>
                  <a:pt x="1323086" y="4335842"/>
                  <a:pt x="1022880" y="4429772"/>
                  <a:pt x="730178" y="4332086"/>
                </a:cubicBezTo>
                <a:cubicBezTo>
                  <a:pt x="354920" y="4211856"/>
                  <a:pt x="126013" y="3794810"/>
                  <a:pt x="39703" y="3449150"/>
                </a:cubicBezTo>
                <a:cubicBezTo>
                  <a:pt x="-20338" y="3201177"/>
                  <a:pt x="-12833" y="2945689"/>
                  <a:pt x="65971" y="2724016"/>
                </a:cubicBezTo>
                <a:cubicBezTo>
                  <a:pt x="111002" y="2588758"/>
                  <a:pt x="201064" y="2483557"/>
                  <a:pt x="283621" y="2378357"/>
                </a:cubicBezTo>
                <a:cubicBezTo>
                  <a:pt x="354920" y="2291942"/>
                  <a:pt x="426219" y="2205527"/>
                  <a:pt x="478755" y="2096569"/>
                </a:cubicBezTo>
                <a:cubicBezTo>
                  <a:pt x="512529" y="2025182"/>
                  <a:pt x="535044" y="1953796"/>
                  <a:pt x="538797" y="1882410"/>
                </a:cubicBezTo>
                <a:cubicBezTo>
                  <a:pt x="550054" y="1728366"/>
                  <a:pt x="531291" y="1570564"/>
                  <a:pt x="508776" y="1420278"/>
                </a:cubicBezTo>
                <a:cubicBezTo>
                  <a:pt x="478755" y="1221147"/>
                  <a:pt x="452487" y="1014503"/>
                  <a:pt x="505023" y="811616"/>
                </a:cubicBezTo>
                <a:cubicBezTo>
                  <a:pt x="598838" y="465956"/>
                  <a:pt x="887787" y="187925"/>
                  <a:pt x="1296818" y="48910"/>
                </a:cubicBezTo>
                <a:cubicBezTo>
                  <a:pt x="1383362" y="19322"/>
                  <a:pt x="1463705" y="4132"/>
                  <a:pt x="1539110" y="739"/>
                </a:cubicBezTo>
                <a:close/>
              </a:path>
            </a:pathLst>
          </a:custGeom>
        </p:spPr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1C28C1D0-0209-4443-810B-4F5746E4634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689415" y="1988456"/>
            <a:ext cx="3887599" cy="3244245"/>
          </a:xfrm>
          <a:custGeom>
            <a:avLst/>
            <a:gdLst>
              <a:gd name="connsiteX0" fmla="*/ 1449569 w 5311717"/>
              <a:gd name="connsiteY0" fmla="*/ 159 h 4432688"/>
              <a:gd name="connsiteX1" fmla="*/ 1931275 w 5311717"/>
              <a:gd name="connsiteY1" fmla="*/ 50891 h 4432688"/>
              <a:gd name="connsiteX2" fmla="*/ 2377749 w 5311717"/>
              <a:gd name="connsiteY2" fmla="*/ 257580 h 4432688"/>
              <a:gd name="connsiteX3" fmla="*/ 2670395 w 5311717"/>
              <a:gd name="connsiteY3" fmla="*/ 415415 h 4432688"/>
              <a:gd name="connsiteX4" fmla="*/ 3413267 w 5311717"/>
              <a:gd name="connsiteY4" fmla="*/ 524396 h 4432688"/>
              <a:gd name="connsiteX5" fmla="*/ 3957289 w 5311717"/>
              <a:gd name="connsiteY5" fmla="*/ 569491 h 4432688"/>
              <a:gd name="connsiteX6" fmla="*/ 4763945 w 5311717"/>
              <a:gd name="connsiteY6" fmla="*/ 1035480 h 4432688"/>
              <a:gd name="connsiteX7" fmla="*/ 5097861 w 5311717"/>
              <a:gd name="connsiteY7" fmla="*/ 1881024 h 4432688"/>
              <a:gd name="connsiteX8" fmla="*/ 5060341 w 5311717"/>
              <a:gd name="connsiteY8" fmla="*/ 2132809 h 4432688"/>
              <a:gd name="connsiteX9" fmla="*/ 5034079 w 5311717"/>
              <a:gd name="connsiteY9" fmla="*/ 2504848 h 4432688"/>
              <a:gd name="connsiteX10" fmla="*/ 5161643 w 5311717"/>
              <a:gd name="connsiteY10" fmla="*/ 2903193 h 4432688"/>
              <a:gd name="connsiteX11" fmla="*/ 5311717 w 5311717"/>
              <a:gd name="connsiteY11" fmla="*/ 3534533 h 4432688"/>
              <a:gd name="connsiteX12" fmla="*/ 4722673 w 5311717"/>
              <a:gd name="connsiteY12" fmla="*/ 4361286 h 4432688"/>
              <a:gd name="connsiteX13" fmla="*/ 4298711 w 5311717"/>
              <a:gd name="connsiteY13" fmla="*/ 4432688 h 4432688"/>
              <a:gd name="connsiteX14" fmla="*/ 3443283 w 5311717"/>
              <a:gd name="connsiteY14" fmla="*/ 4244790 h 4432688"/>
              <a:gd name="connsiteX15" fmla="*/ 2610365 w 5311717"/>
              <a:gd name="connsiteY15" fmla="*/ 4049375 h 4432688"/>
              <a:gd name="connsiteX16" fmla="*/ 1912517 w 5311717"/>
              <a:gd name="connsiteY16" fmla="*/ 4124534 h 4432688"/>
              <a:gd name="connsiteX17" fmla="*/ 501809 w 5311717"/>
              <a:gd name="connsiteY17" fmla="*/ 4015553 h 4432688"/>
              <a:gd name="connsiteX18" fmla="*/ 186653 w 5311717"/>
              <a:gd name="connsiteY18" fmla="*/ 3523259 h 4432688"/>
              <a:gd name="connsiteX19" fmla="*/ 332975 w 5311717"/>
              <a:gd name="connsiteY19" fmla="*/ 723568 h 4432688"/>
              <a:gd name="connsiteX20" fmla="*/ 681901 w 5311717"/>
              <a:gd name="connsiteY20" fmla="*/ 216242 h 4432688"/>
              <a:gd name="connsiteX21" fmla="*/ 1449569 w 5311717"/>
              <a:gd name="connsiteY21" fmla="*/ 159 h 443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311717" h="4432688">
                <a:moveTo>
                  <a:pt x="1449569" y="159"/>
                </a:moveTo>
                <a:cubicBezTo>
                  <a:pt x="1618053" y="-1955"/>
                  <a:pt x="1784953" y="17069"/>
                  <a:pt x="1931275" y="50891"/>
                </a:cubicBezTo>
                <a:cubicBezTo>
                  <a:pt x="2096359" y="88471"/>
                  <a:pt x="2238929" y="174904"/>
                  <a:pt x="2377749" y="257580"/>
                </a:cubicBezTo>
                <a:cubicBezTo>
                  <a:pt x="2471545" y="313949"/>
                  <a:pt x="2569095" y="374077"/>
                  <a:pt x="2670395" y="415415"/>
                </a:cubicBezTo>
                <a:cubicBezTo>
                  <a:pt x="2903013" y="509364"/>
                  <a:pt x="3161891" y="516880"/>
                  <a:pt x="3413267" y="524396"/>
                </a:cubicBezTo>
                <a:cubicBezTo>
                  <a:pt x="3593357" y="528154"/>
                  <a:pt x="3777199" y="531912"/>
                  <a:pt x="3957289" y="569491"/>
                </a:cubicBezTo>
                <a:cubicBezTo>
                  <a:pt x="4257441" y="629619"/>
                  <a:pt x="4553839" y="802486"/>
                  <a:pt x="4763945" y="1035480"/>
                </a:cubicBezTo>
                <a:cubicBezTo>
                  <a:pt x="4989057" y="1283507"/>
                  <a:pt x="5109117" y="1584145"/>
                  <a:pt x="5097861" y="1881024"/>
                </a:cubicBezTo>
                <a:cubicBezTo>
                  <a:pt x="5097861" y="1967458"/>
                  <a:pt x="5079101" y="2053891"/>
                  <a:pt x="5060341" y="2132809"/>
                </a:cubicBezTo>
                <a:cubicBezTo>
                  <a:pt x="5034079" y="2256822"/>
                  <a:pt x="5007817" y="2373319"/>
                  <a:pt x="5034079" y="2504848"/>
                </a:cubicBezTo>
                <a:cubicBezTo>
                  <a:pt x="5064093" y="2643893"/>
                  <a:pt x="5112869" y="2775422"/>
                  <a:pt x="5161643" y="2903193"/>
                </a:cubicBezTo>
                <a:cubicBezTo>
                  <a:pt x="5236681" y="3098608"/>
                  <a:pt x="5311717" y="3297780"/>
                  <a:pt x="5311717" y="3534533"/>
                </a:cubicBezTo>
                <a:cubicBezTo>
                  <a:pt x="5311717" y="3947910"/>
                  <a:pt x="5112869" y="4226000"/>
                  <a:pt x="4722673" y="4361286"/>
                </a:cubicBezTo>
                <a:cubicBezTo>
                  <a:pt x="4580101" y="4413898"/>
                  <a:pt x="4437531" y="4432688"/>
                  <a:pt x="4298711" y="4432688"/>
                </a:cubicBezTo>
                <a:cubicBezTo>
                  <a:pt x="4002313" y="4432688"/>
                  <a:pt x="3720921" y="4338738"/>
                  <a:pt x="3443283" y="4244790"/>
                </a:cubicBezTo>
                <a:cubicBezTo>
                  <a:pt x="3176899" y="4150840"/>
                  <a:pt x="2899261" y="4056891"/>
                  <a:pt x="2610365" y="4049375"/>
                </a:cubicBezTo>
                <a:cubicBezTo>
                  <a:pt x="2400261" y="4041859"/>
                  <a:pt x="2163893" y="4083196"/>
                  <a:pt x="1912517" y="4124534"/>
                </a:cubicBezTo>
                <a:cubicBezTo>
                  <a:pt x="1406013" y="4214726"/>
                  <a:pt x="880749" y="4304917"/>
                  <a:pt x="501809" y="4015553"/>
                </a:cubicBezTo>
                <a:cubicBezTo>
                  <a:pt x="325471" y="3880266"/>
                  <a:pt x="239179" y="3669820"/>
                  <a:pt x="186653" y="3523259"/>
                </a:cubicBezTo>
                <a:cubicBezTo>
                  <a:pt x="-181032" y="2474784"/>
                  <a:pt x="62841" y="1422552"/>
                  <a:pt x="332975" y="723568"/>
                </a:cubicBezTo>
                <a:cubicBezTo>
                  <a:pt x="423021" y="486816"/>
                  <a:pt x="535577" y="325223"/>
                  <a:pt x="681901" y="216242"/>
                </a:cubicBezTo>
                <a:cubicBezTo>
                  <a:pt x="883563" y="65923"/>
                  <a:pt x="1168765" y="3682"/>
                  <a:pt x="1449569" y="159"/>
                </a:cubicBezTo>
                <a:close/>
              </a:path>
            </a:pathLst>
          </a:custGeom>
        </p:spPr>
      </p:sp>
      <p:sp>
        <p:nvSpPr>
          <p:cNvPr id="25" name="Polyline: figure 24">
            <a:extLst>
              <a:ext uri="{FF2B5EF4-FFF2-40B4-BE49-F238E27FC236}">
                <a16:creationId xmlns:a16="http://schemas.microsoft.com/office/drawing/2014/main" id="{5017424E-AA2F-4766-A71B-17CA1D380D3B}"/>
              </a:ext>
            </a:extLst>
          </p:cNvPr>
          <p:cNvSpPr/>
          <p:nvPr userDrawn="1"/>
        </p:nvSpPr>
        <p:spPr>
          <a:xfrm>
            <a:off x="8274336" y="5864353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Polyline: figure 25">
            <a:extLst>
              <a:ext uri="{FF2B5EF4-FFF2-40B4-BE49-F238E27FC236}">
                <a16:creationId xmlns:a16="http://schemas.microsoft.com/office/drawing/2014/main" id="{F39E1A72-0045-402B-9551-A518C62D1485}"/>
              </a:ext>
            </a:extLst>
          </p:cNvPr>
          <p:cNvSpPr/>
          <p:nvPr userDrawn="1"/>
        </p:nvSpPr>
        <p:spPr>
          <a:xfrm>
            <a:off x="11842335" y="2321999"/>
            <a:ext cx="458815" cy="438558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Polyline: figure 26">
            <a:extLst>
              <a:ext uri="{FF2B5EF4-FFF2-40B4-BE49-F238E27FC236}">
                <a16:creationId xmlns:a16="http://schemas.microsoft.com/office/drawing/2014/main" id="{58B668F4-F0AE-44D1-A4F7-103F0FB0DDD2}"/>
              </a:ext>
            </a:extLst>
          </p:cNvPr>
          <p:cNvSpPr/>
          <p:nvPr userDrawn="1"/>
        </p:nvSpPr>
        <p:spPr>
          <a:xfrm>
            <a:off x="11261943" y="6205760"/>
            <a:ext cx="187273" cy="319120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0771AE4-9FA3-4236-B32C-E6852D6C874D}"/>
              </a:ext>
            </a:extLst>
          </p:cNvPr>
          <p:cNvGrpSpPr/>
          <p:nvPr userDrawn="1"/>
        </p:nvGrpSpPr>
        <p:grpSpPr>
          <a:xfrm>
            <a:off x="11684285" y="4566350"/>
            <a:ext cx="433823" cy="231685"/>
            <a:chOff x="6978571" y="5957344"/>
            <a:chExt cx="302458" cy="161529"/>
          </a:xfrm>
        </p:grpSpPr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301B18EF-F163-465C-8C2A-057B5D33762F}"/>
                </a:ext>
              </a:extLst>
            </p:cNvPr>
            <p:cNvSpPr/>
            <p:nvPr userDrawn="1"/>
          </p:nvSpPr>
          <p:spPr>
            <a:xfrm rot="10800000">
              <a:off x="7101782" y="5957344"/>
              <a:ext cx="179247" cy="102225"/>
            </a:xfrm>
            <a:custGeom>
              <a:avLst/>
              <a:gdLst>
                <a:gd name="connsiteX0" fmla="*/ 89066 w 91579"/>
                <a:gd name="connsiteY0" fmla="*/ 39101 h 52228"/>
                <a:gd name="connsiteX1" fmla="*/ 9056 w 91579"/>
                <a:gd name="connsiteY1" fmla="*/ 49 h 52228"/>
                <a:gd name="connsiteX2" fmla="*/ 5246 w 91579"/>
                <a:gd name="connsiteY2" fmla="*/ 13384 h 52228"/>
                <a:gd name="connsiteX3" fmla="*/ 77636 w 91579"/>
                <a:gd name="connsiteY3" fmla="*/ 49579 h 52228"/>
                <a:gd name="connsiteX4" fmla="*/ 89066 w 91579"/>
                <a:gd name="connsiteY4" fmla="*/ 39101 h 5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79" h="52228">
                  <a:moveTo>
                    <a:pt x="89066" y="39101"/>
                  </a:moveTo>
                  <a:cubicBezTo>
                    <a:pt x="67159" y="17194"/>
                    <a:pt x="38584" y="4811"/>
                    <a:pt x="9056" y="49"/>
                  </a:cubicBezTo>
                  <a:cubicBezTo>
                    <a:pt x="484" y="-904"/>
                    <a:pt x="-4279" y="12431"/>
                    <a:pt x="5246" y="13384"/>
                  </a:cubicBezTo>
                  <a:cubicBezTo>
                    <a:pt x="32869" y="18146"/>
                    <a:pt x="56681" y="30529"/>
                    <a:pt x="77636" y="49579"/>
                  </a:cubicBezTo>
                  <a:cubicBezTo>
                    <a:pt x="85256" y="57199"/>
                    <a:pt x="96686" y="46721"/>
                    <a:pt x="89066" y="39101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77891AE8-CFC0-46E3-8DFB-D75C88FB0F30}"/>
                </a:ext>
              </a:extLst>
            </p:cNvPr>
            <p:cNvSpPr/>
            <p:nvPr userDrawn="1"/>
          </p:nvSpPr>
          <p:spPr>
            <a:xfrm rot="10800000">
              <a:off x="6978571" y="5981579"/>
              <a:ext cx="165585" cy="137294"/>
            </a:xfrm>
            <a:custGeom>
              <a:avLst/>
              <a:gdLst>
                <a:gd name="connsiteX0" fmla="*/ 82953 w 84599"/>
                <a:gd name="connsiteY0" fmla="*/ 57018 h 70145"/>
                <a:gd name="connsiteX1" fmla="*/ 9611 w 84599"/>
                <a:gd name="connsiteY1" fmla="*/ 821 h 70145"/>
                <a:gd name="connsiteX2" fmla="*/ 2943 w 84599"/>
                <a:gd name="connsiteY2" fmla="*/ 11298 h 70145"/>
                <a:gd name="connsiteX3" fmla="*/ 71523 w 84599"/>
                <a:gd name="connsiteY3" fmla="*/ 67496 h 70145"/>
                <a:gd name="connsiteX4" fmla="*/ 82953 w 84599"/>
                <a:gd name="connsiteY4" fmla="*/ 57018 h 7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99" h="70145">
                  <a:moveTo>
                    <a:pt x="82953" y="57018"/>
                  </a:moveTo>
                  <a:cubicBezTo>
                    <a:pt x="62951" y="34158"/>
                    <a:pt x="37233" y="13203"/>
                    <a:pt x="9611" y="821"/>
                  </a:cubicBezTo>
                  <a:cubicBezTo>
                    <a:pt x="1991" y="-2989"/>
                    <a:pt x="-3724" y="7488"/>
                    <a:pt x="2943" y="11298"/>
                  </a:cubicBezTo>
                  <a:cubicBezTo>
                    <a:pt x="28661" y="27491"/>
                    <a:pt x="50568" y="44636"/>
                    <a:pt x="71523" y="67496"/>
                  </a:cubicBezTo>
                  <a:cubicBezTo>
                    <a:pt x="78191" y="75116"/>
                    <a:pt x="88668" y="64638"/>
                    <a:pt x="82953" y="57018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Polyline: figure 27">
            <a:extLst>
              <a:ext uri="{FF2B5EF4-FFF2-40B4-BE49-F238E27FC236}">
                <a16:creationId xmlns:a16="http://schemas.microsoft.com/office/drawing/2014/main" id="{E8EC9AD3-3C02-4BE5-BC3C-707BDB2381C0}"/>
              </a:ext>
            </a:extLst>
          </p:cNvPr>
          <p:cNvSpPr/>
          <p:nvPr userDrawn="1"/>
        </p:nvSpPr>
        <p:spPr>
          <a:xfrm rot="10800000">
            <a:off x="6770225" y="1290075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568EC8C-F02E-4D60-AC1F-BFD65322B973}"/>
              </a:ext>
            </a:extLst>
          </p:cNvPr>
          <p:cNvGrpSpPr/>
          <p:nvPr userDrawn="1"/>
        </p:nvGrpSpPr>
        <p:grpSpPr>
          <a:xfrm>
            <a:off x="4601029" y="5958723"/>
            <a:ext cx="333515" cy="366168"/>
            <a:chOff x="6096000" y="486504"/>
            <a:chExt cx="333515" cy="366168"/>
          </a:xfrm>
        </p:grpSpPr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100584FB-8AA5-4530-9A30-CC94E423D2C4}"/>
                </a:ext>
              </a:extLst>
            </p:cNvPr>
            <p:cNvSpPr/>
            <p:nvPr userDrawn="1"/>
          </p:nvSpPr>
          <p:spPr>
            <a:xfrm rot="10800000">
              <a:off x="6231399" y="486504"/>
              <a:ext cx="198116" cy="366168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0ABEC140-D0F4-42E6-9623-7EF9D689167D}"/>
                </a:ext>
              </a:extLst>
            </p:cNvPr>
            <p:cNvSpPr/>
            <p:nvPr userDrawn="1"/>
          </p:nvSpPr>
          <p:spPr>
            <a:xfrm rot="10800000">
              <a:off x="6096000" y="523234"/>
              <a:ext cx="196052" cy="272600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Polyline: figure 32">
            <a:extLst>
              <a:ext uri="{FF2B5EF4-FFF2-40B4-BE49-F238E27FC236}">
                <a16:creationId xmlns:a16="http://schemas.microsoft.com/office/drawing/2014/main" id="{E22DB040-2AA9-4863-B378-D553841BBE3F}"/>
              </a:ext>
            </a:extLst>
          </p:cNvPr>
          <p:cNvSpPr/>
          <p:nvPr userDrawn="1"/>
        </p:nvSpPr>
        <p:spPr>
          <a:xfrm rot="10800000">
            <a:off x="7451844" y="569998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606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 8">
            <a:extLst>
              <a:ext uri="{FF2B5EF4-FFF2-40B4-BE49-F238E27FC236}">
                <a16:creationId xmlns:a16="http://schemas.microsoft.com/office/drawing/2014/main" id="{61E56047-FAD1-4C44-8C53-68BDB3F88C4B}"/>
              </a:ext>
            </a:extLst>
          </p:cNvPr>
          <p:cNvSpPr>
            <a:spLocks/>
          </p:cNvSpPr>
          <p:nvPr userDrawn="1"/>
        </p:nvSpPr>
        <p:spPr bwMode="auto">
          <a:xfrm>
            <a:off x="4990843" y="-2018218"/>
            <a:ext cx="4677613" cy="467961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4" name="Drawing 2">
            <a:extLst>
              <a:ext uri="{FF2B5EF4-FFF2-40B4-BE49-F238E27FC236}">
                <a16:creationId xmlns:a16="http://schemas.microsoft.com/office/drawing/2014/main" id="{C255A6C6-5882-41C7-89ED-C09208BA47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3757" y="4111913"/>
            <a:ext cx="1687513" cy="168751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Drawing 2">
            <a:extLst>
              <a:ext uri="{FF2B5EF4-FFF2-40B4-BE49-F238E27FC236}">
                <a16:creationId xmlns:a16="http://schemas.microsoft.com/office/drawing/2014/main" id="{B7A123A4-B7FE-4EB7-9E02-F821AD49A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334781" y="4111913"/>
            <a:ext cx="1687513" cy="168751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Drawing 2">
            <a:extLst>
              <a:ext uri="{FF2B5EF4-FFF2-40B4-BE49-F238E27FC236}">
                <a16:creationId xmlns:a16="http://schemas.microsoft.com/office/drawing/2014/main" id="{6A18A841-D9AA-4D83-8AFB-EFD2CEC75E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73566" y="4111913"/>
            <a:ext cx="1687513" cy="168751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917D366E-ACD6-422A-BFED-626EB10EE91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2" name="Polyline: figure 61">
            <a:extLst>
              <a:ext uri="{FF2B5EF4-FFF2-40B4-BE49-F238E27FC236}">
                <a16:creationId xmlns:a16="http://schemas.microsoft.com/office/drawing/2014/main" id="{64B58540-C161-4084-9594-71A52A7DE751}"/>
              </a:ext>
            </a:extLst>
          </p:cNvPr>
          <p:cNvSpPr/>
          <p:nvPr userDrawn="1"/>
        </p:nvSpPr>
        <p:spPr>
          <a:xfrm>
            <a:off x="-500155" y="-273467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Polyline: figure 62">
            <a:extLst>
              <a:ext uri="{FF2B5EF4-FFF2-40B4-BE49-F238E27FC236}">
                <a16:creationId xmlns:a16="http://schemas.microsoft.com/office/drawing/2014/main" id="{6A3497EA-AF98-4FD1-B2A8-23827C0A2ACD}"/>
              </a:ext>
            </a:extLst>
          </p:cNvPr>
          <p:cNvSpPr/>
          <p:nvPr userDrawn="1"/>
        </p:nvSpPr>
        <p:spPr>
          <a:xfrm>
            <a:off x="11842335" y="3357963"/>
            <a:ext cx="458815" cy="438558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Polyline: figure 63">
            <a:extLst>
              <a:ext uri="{FF2B5EF4-FFF2-40B4-BE49-F238E27FC236}">
                <a16:creationId xmlns:a16="http://schemas.microsoft.com/office/drawing/2014/main" id="{098BA79B-509D-4735-921D-CB9F6D61A41E}"/>
              </a:ext>
            </a:extLst>
          </p:cNvPr>
          <p:cNvSpPr/>
          <p:nvPr userDrawn="1"/>
        </p:nvSpPr>
        <p:spPr>
          <a:xfrm>
            <a:off x="166516" y="3979712"/>
            <a:ext cx="187273" cy="319120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878A17D-1AEA-4BD4-B9C8-F9F609D47B69}"/>
              </a:ext>
            </a:extLst>
          </p:cNvPr>
          <p:cNvGrpSpPr/>
          <p:nvPr userDrawn="1"/>
        </p:nvGrpSpPr>
        <p:grpSpPr>
          <a:xfrm>
            <a:off x="10465214" y="5812088"/>
            <a:ext cx="433823" cy="231685"/>
            <a:chOff x="6978571" y="5957344"/>
            <a:chExt cx="302458" cy="161529"/>
          </a:xfrm>
        </p:grpSpPr>
        <p:sp>
          <p:nvSpPr>
            <p:cNvPr id="66" name="Polyline: figure 65">
              <a:extLst>
                <a:ext uri="{FF2B5EF4-FFF2-40B4-BE49-F238E27FC236}">
                  <a16:creationId xmlns:a16="http://schemas.microsoft.com/office/drawing/2014/main" id="{F48148C5-FFCB-49A3-895D-2BA7456D2D4C}"/>
                </a:ext>
              </a:extLst>
            </p:cNvPr>
            <p:cNvSpPr/>
            <p:nvPr userDrawn="1"/>
          </p:nvSpPr>
          <p:spPr>
            <a:xfrm rot="10800000">
              <a:off x="7101782" y="5957344"/>
              <a:ext cx="179247" cy="102225"/>
            </a:xfrm>
            <a:custGeom>
              <a:avLst/>
              <a:gdLst>
                <a:gd name="connsiteX0" fmla="*/ 89066 w 91579"/>
                <a:gd name="connsiteY0" fmla="*/ 39101 h 52228"/>
                <a:gd name="connsiteX1" fmla="*/ 9056 w 91579"/>
                <a:gd name="connsiteY1" fmla="*/ 49 h 52228"/>
                <a:gd name="connsiteX2" fmla="*/ 5246 w 91579"/>
                <a:gd name="connsiteY2" fmla="*/ 13384 h 52228"/>
                <a:gd name="connsiteX3" fmla="*/ 77636 w 91579"/>
                <a:gd name="connsiteY3" fmla="*/ 49579 h 52228"/>
                <a:gd name="connsiteX4" fmla="*/ 89066 w 91579"/>
                <a:gd name="connsiteY4" fmla="*/ 39101 h 5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79" h="52228">
                  <a:moveTo>
                    <a:pt x="89066" y="39101"/>
                  </a:moveTo>
                  <a:cubicBezTo>
                    <a:pt x="67159" y="17194"/>
                    <a:pt x="38584" y="4811"/>
                    <a:pt x="9056" y="49"/>
                  </a:cubicBezTo>
                  <a:cubicBezTo>
                    <a:pt x="484" y="-904"/>
                    <a:pt x="-4279" y="12431"/>
                    <a:pt x="5246" y="13384"/>
                  </a:cubicBezTo>
                  <a:cubicBezTo>
                    <a:pt x="32869" y="18146"/>
                    <a:pt x="56681" y="30529"/>
                    <a:pt x="77636" y="49579"/>
                  </a:cubicBezTo>
                  <a:cubicBezTo>
                    <a:pt x="85256" y="57199"/>
                    <a:pt x="96686" y="46721"/>
                    <a:pt x="89066" y="39101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Polyline: figure 66">
              <a:extLst>
                <a:ext uri="{FF2B5EF4-FFF2-40B4-BE49-F238E27FC236}">
                  <a16:creationId xmlns:a16="http://schemas.microsoft.com/office/drawing/2014/main" id="{7C2E9650-0C08-4882-8C5F-98DC05789340}"/>
                </a:ext>
              </a:extLst>
            </p:cNvPr>
            <p:cNvSpPr/>
            <p:nvPr userDrawn="1"/>
          </p:nvSpPr>
          <p:spPr>
            <a:xfrm rot="10800000">
              <a:off x="6978571" y="5981579"/>
              <a:ext cx="165585" cy="137294"/>
            </a:xfrm>
            <a:custGeom>
              <a:avLst/>
              <a:gdLst>
                <a:gd name="connsiteX0" fmla="*/ 82953 w 84599"/>
                <a:gd name="connsiteY0" fmla="*/ 57018 h 70145"/>
                <a:gd name="connsiteX1" fmla="*/ 9611 w 84599"/>
                <a:gd name="connsiteY1" fmla="*/ 821 h 70145"/>
                <a:gd name="connsiteX2" fmla="*/ 2943 w 84599"/>
                <a:gd name="connsiteY2" fmla="*/ 11298 h 70145"/>
                <a:gd name="connsiteX3" fmla="*/ 71523 w 84599"/>
                <a:gd name="connsiteY3" fmla="*/ 67496 h 70145"/>
                <a:gd name="connsiteX4" fmla="*/ 82953 w 84599"/>
                <a:gd name="connsiteY4" fmla="*/ 57018 h 7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99" h="70145">
                  <a:moveTo>
                    <a:pt x="82953" y="57018"/>
                  </a:moveTo>
                  <a:cubicBezTo>
                    <a:pt x="62951" y="34158"/>
                    <a:pt x="37233" y="13203"/>
                    <a:pt x="9611" y="821"/>
                  </a:cubicBezTo>
                  <a:cubicBezTo>
                    <a:pt x="1991" y="-2989"/>
                    <a:pt x="-3724" y="7488"/>
                    <a:pt x="2943" y="11298"/>
                  </a:cubicBezTo>
                  <a:cubicBezTo>
                    <a:pt x="28661" y="27491"/>
                    <a:pt x="50568" y="44636"/>
                    <a:pt x="71523" y="67496"/>
                  </a:cubicBezTo>
                  <a:cubicBezTo>
                    <a:pt x="78191" y="75116"/>
                    <a:pt x="88668" y="64638"/>
                    <a:pt x="82953" y="57018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E5BFB0B-0C4A-4C42-9F23-9B90BE95B82D}"/>
              </a:ext>
            </a:extLst>
          </p:cNvPr>
          <p:cNvGrpSpPr/>
          <p:nvPr userDrawn="1"/>
        </p:nvGrpSpPr>
        <p:grpSpPr>
          <a:xfrm>
            <a:off x="4601029" y="6146437"/>
            <a:ext cx="333515" cy="366168"/>
            <a:chOff x="6096000" y="486504"/>
            <a:chExt cx="333515" cy="366168"/>
          </a:xfrm>
        </p:grpSpPr>
        <p:sp>
          <p:nvSpPr>
            <p:cNvPr id="69" name="Polyline: figure 68">
              <a:extLst>
                <a:ext uri="{FF2B5EF4-FFF2-40B4-BE49-F238E27FC236}">
                  <a16:creationId xmlns:a16="http://schemas.microsoft.com/office/drawing/2014/main" id="{A4D47722-130D-48BA-AA2A-8327FCF7B8BA}"/>
                </a:ext>
              </a:extLst>
            </p:cNvPr>
            <p:cNvSpPr/>
            <p:nvPr userDrawn="1"/>
          </p:nvSpPr>
          <p:spPr>
            <a:xfrm rot="10800000">
              <a:off x="6231399" y="486504"/>
              <a:ext cx="198116" cy="366168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84535A6E-C273-4968-8E72-DE388CEA6542}"/>
                </a:ext>
              </a:extLst>
            </p:cNvPr>
            <p:cNvSpPr/>
            <p:nvPr userDrawn="1"/>
          </p:nvSpPr>
          <p:spPr>
            <a:xfrm rot="10800000">
              <a:off x="6096000" y="523234"/>
              <a:ext cx="196052" cy="272600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3260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8">
            <a:extLst>
              <a:ext uri="{FF2B5EF4-FFF2-40B4-BE49-F238E27FC236}">
                <a16:creationId xmlns:a16="http://schemas.microsoft.com/office/drawing/2014/main" id="{AC30BFEE-D215-4C04-8192-191B4FABBE2D}"/>
              </a:ext>
            </a:extLst>
          </p:cNvPr>
          <p:cNvSpPr>
            <a:spLocks/>
          </p:cNvSpPr>
          <p:nvPr userDrawn="1"/>
        </p:nvSpPr>
        <p:spPr bwMode="auto">
          <a:xfrm>
            <a:off x="3641021" y="1222805"/>
            <a:ext cx="3058801" cy="3060110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7F4648AC-581F-4FAD-8092-34A9100260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42133E4C-F56F-48E3-9650-6A8A16C9627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810369" y="-192296"/>
            <a:ext cx="8094701" cy="7266423"/>
          </a:xfrm>
          <a:custGeom>
            <a:avLst/>
            <a:gdLst>
              <a:gd name="connsiteX0" fmla="*/ 2792668 w 10004921"/>
              <a:gd name="connsiteY0" fmla="*/ 1419 h 8981183"/>
              <a:gd name="connsiteX1" fmla="*/ 4428642 w 10004921"/>
              <a:gd name="connsiteY1" fmla="*/ 463122 h 8981183"/>
              <a:gd name="connsiteX2" fmla="*/ 5066074 w 10004921"/>
              <a:gd name="connsiteY2" fmla="*/ 1028473 h 8981183"/>
              <a:gd name="connsiteX3" fmla="*/ 5621866 w 10004921"/>
              <a:gd name="connsiteY3" fmla="*/ 1760287 h 8981183"/>
              <a:gd name="connsiteX4" fmla="*/ 6934414 w 10004921"/>
              <a:gd name="connsiteY4" fmla="*/ 2061808 h 8981183"/>
              <a:gd name="connsiteX5" fmla="*/ 8356862 w 10004921"/>
              <a:gd name="connsiteY5" fmla="*/ 2388455 h 8981183"/>
              <a:gd name="connsiteX6" fmla="*/ 9411924 w 10004921"/>
              <a:gd name="connsiteY6" fmla="*/ 3151678 h 8981183"/>
              <a:gd name="connsiteX7" fmla="*/ 7521606 w 10004921"/>
              <a:gd name="connsiteY7" fmla="*/ 8874282 h 8981183"/>
              <a:gd name="connsiteX8" fmla="*/ 5957854 w 10004921"/>
              <a:gd name="connsiteY8" fmla="*/ 8836592 h 8981183"/>
              <a:gd name="connsiteX9" fmla="*/ 4482022 w 10004921"/>
              <a:gd name="connsiteY9" fmla="*/ 7878637 h 8981183"/>
              <a:gd name="connsiteX10" fmla="*/ 2908850 w 10004921"/>
              <a:gd name="connsiteY10" fmla="*/ 7869215 h 8981183"/>
              <a:gd name="connsiteX11" fmla="*/ 1329397 w 10004921"/>
              <a:gd name="connsiteY11" fmla="*/ 7438920 h 8981183"/>
              <a:gd name="connsiteX12" fmla="*/ 450179 w 10004921"/>
              <a:gd name="connsiteY12" fmla="*/ 6402444 h 8981183"/>
              <a:gd name="connsiteX13" fmla="*/ 497280 w 10004921"/>
              <a:gd name="connsiteY13" fmla="*/ 4141042 h 8981183"/>
              <a:gd name="connsiteX14" fmla="*/ 133033 w 10004921"/>
              <a:gd name="connsiteY14" fmla="*/ 1722597 h 8981183"/>
              <a:gd name="connsiteX15" fmla="*/ 2792668 w 10004921"/>
              <a:gd name="connsiteY15" fmla="*/ 1419 h 8981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004921" h="8981183">
                <a:moveTo>
                  <a:pt x="2792668" y="1419"/>
                </a:moveTo>
                <a:cubicBezTo>
                  <a:pt x="3376720" y="-17426"/>
                  <a:pt x="3951352" y="152179"/>
                  <a:pt x="4428642" y="463122"/>
                </a:cubicBezTo>
                <a:cubicBezTo>
                  <a:pt x="4670426" y="617023"/>
                  <a:pt x="4883950" y="808614"/>
                  <a:pt x="5066074" y="1028473"/>
                </a:cubicBezTo>
                <a:cubicBezTo>
                  <a:pt x="5257618" y="1267176"/>
                  <a:pt x="5383222" y="1565555"/>
                  <a:pt x="5621866" y="1760287"/>
                </a:cubicBezTo>
                <a:cubicBezTo>
                  <a:pt x="5995534" y="2064948"/>
                  <a:pt x="6475964" y="2020977"/>
                  <a:pt x="6934414" y="2061808"/>
                </a:cubicBezTo>
                <a:cubicBezTo>
                  <a:pt x="7414842" y="2105779"/>
                  <a:pt x="7914114" y="2209427"/>
                  <a:pt x="8356862" y="2388455"/>
                </a:cubicBezTo>
                <a:cubicBezTo>
                  <a:pt x="8758790" y="2551778"/>
                  <a:pt x="9123038" y="2790482"/>
                  <a:pt x="9411924" y="3151678"/>
                </a:cubicBezTo>
                <a:cubicBezTo>
                  <a:pt x="10749592" y="4822603"/>
                  <a:pt x="9697670" y="8214707"/>
                  <a:pt x="7521606" y="8874282"/>
                </a:cubicBezTo>
                <a:cubicBezTo>
                  <a:pt x="7003494" y="9031324"/>
                  <a:pt x="6447702" y="9012479"/>
                  <a:pt x="5957854" y="8836592"/>
                </a:cubicBezTo>
                <a:cubicBezTo>
                  <a:pt x="5383222" y="8629297"/>
                  <a:pt x="5034674" y="8104777"/>
                  <a:pt x="4482022" y="7878637"/>
                </a:cubicBezTo>
                <a:cubicBezTo>
                  <a:pt x="3985892" y="7674483"/>
                  <a:pt x="3433241" y="7828383"/>
                  <a:pt x="2908850" y="7869215"/>
                </a:cubicBezTo>
                <a:cubicBezTo>
                  <a:pt x="2334218" y="7910045"/>
                  <a:pt x="1800407" y="7727877"/>
                  <a:pt x="1329397" y="7438920"/>
                </a:cubicBezTo>
                <a:cubicBezTo>
                  <a:pt x="936889" y="7193935"/>
                  <a:pt x="569502" y="6861006"/>
                  <a:pt x="450179" y="6402444"/>
                </a:cubicBezTo>
                <a:cubicBezTo>
                  <a:pt x="255495" y="5664348"/>
                  <a:pt x="707664" y="4885420"/>
                  <a:pt x="497280" y="4141042"/>
                </a:cubicBezTo>
                <a:cubicBezTo>
                  <a:pt x="258635" y="3286734"/>
                  <a:pt x="-237495" y="2680552"/>
                  <a:pt x="133033" y="1722597"/>
                </a:cubicBezTo>
                <a:cubicBezTo>
                  <a:pt x="538101" y="673558"/>
                  <a:pt x="1750166" y="29686"/>
                  <a:pt x="2792668" y="1419"/>
                </a:cubicBezTo>
                <a:close/>
              </a:path>
            </a:pathLst>
          </a:custGeom>
        </p:spPr>
      </p:sp>
      <p:sp>
        <p:nvSpPr>
          <p:cNvPr id="13" name="Polyline: figure 12">
            <a:extLst>
              <a:ext uri="{FF2B5EF4-FFF2-40B4-BE49-F238E27FC236}">
                <a16:creationId xmlns:a16="http://schemas.microsoft.com/office/drawing/2014/main" id="{C0535230-E92F-4ACB-B8F2-AD91EAFD809E}"/>
              </a:ext>
            </a:extLst>
          </p:cNvPr>
          <p:cNvSpPr/>
          <p:nvPr userDrawn="1"/>
        </p:nvSpPr>
        <p:spPr>
          <a:xfrm>
            <a:off x="10214877" y="277119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2013B38-DFED-4BBA-A07D-68E7DE53A3EA}"/>
              </a:ext>
            </a:extLst>
          </p:cNvPr>
          <p:cNvGrpSpPr/>
          <p:nvPr userDrawn="1"/>
        </p:nvGrpSpPr>
        <p:grpSpPr>
          <a:xfrm>
            <a:off x="8245404" y="6320245"/>
            <a:ext cx="246568" cy="270706"/>
            <a:chOff x="10618941" y="294514"/>
            <a:chExt cx="246568" cy="270706"/>
          </a:xfrm>
        </p:grpSpPr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EC586D6F-6273-47A5-9846-25490EEC78D7}"/>
                </a:ext>
              </a:extLst>
            </p:cNvPr>
            <p:cNvSpPr/>
            <p:nvPr userDrawn="1"/>
          </p:nvSpPr>
          <p:spPr>
            <a:xfrm>
              <a:off x="10618941" y="294514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solidFill>
              <a:srgbClr val="040404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C6936419-86D7-4928-B8A9-FFD0A565AE83}"/>
                </a:ext>
              </a:extLst>
            </p:cNvPr>
            <p:cNvSpPr/>
            <p:nvPr userDrawn="1"/>
          </p:nvSpPr>
          <p:spPr>
            <a:xfrm>
              <a:off x="10720567" y="336535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solidFill>
              <a:srgbClr val="040404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Polyline: figure 11">
            <a:extLst>
              <a:ext uri="{FF2B5EF4-FFF2-40B4-BE49-F238E27FC236}">
                <a16:creationId xmlns:a16="http://schemas.microsoft.com/office/drawing/2014/main" id="{71E1BDB1-445E-439F-8943-AAA0A5C78AA7}"/>
              </a:ext>
            </a:extLst>
          </p:cNvPr>
          <p:cNvSpPr/>
          <p:nvPr userDrawn="1"/>
        </p:nvSpPr>
        <p:spPr>
          <a:xfrm rot="5400000">
            <a:off x="1040421" y="4877819"/>
            <a:ext cx="333525" cy="1128994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D555044-6FED-406F-9FA9-6D2A7154BE8D}"/>
              </a:ext>
            </a:extLst>
          </p:cNvPr>
          <p:cNvGrpSpPr/>
          <p:nvPr userDrawn="1"/>
        </p:nvGrpSpPr>
        <p:grpSpPr>
          <a:xfrm>
            <a:off x="5189470" y="6007138"/>
            <a:ext cx="186530" cy="349270"/>
            <a:chOff x="4578642" y="5715369"/>
            <a:chExt cx="186530" cy="349270"/>
          </a:xfrm>
        </p:grpSpPr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ADA8539E-C5BD-4114-97C0-FA9E0D5D9967}"/>
                </a:ext>
              </a:extLst>
            </p:cNvPr>
            <p:cNvSpPr/>
            <p:nvPr userDrawn="1"/>
          </p:nvSpPr>
          <p:spPr>
            <a:xfrm rot="5400000">
              <a:off x="4534171" y="5759840"/>
              <a:ext cx="206989" cy="118048"/>
            </a:xfrm>
            <a:custGeom>
              <a:avLst/>
              <a:gdLst>
                <a:gd name="connsiteX0" fmla="*/ 249451 w 256488"/>
                <a:gd name="connsiteY0" fmla="*/ 109512 h 146278"/>
                <a:gd name="connsiteX1" fmla="*/ 25365 w 256488"/>
                <a:gd name="connsiteY1" fmla="*/ 136 h 146278"/>
                <a:gd name="connsiteX2" fmla="*/ 14694 w 256488"/>
                <a:gd name="connsiteY2" fmla="*/ 37484 h 146278"/>
                <a:gd name="connsiteX3" fmla="*/ 217439 w 256488"/>
                <a:gd name="connsiteY3" fmla="*/ 138856 h 146278"/>
                <a:gd name="connsiteX4" fmla="*/ 249451 w 256488"/>
                <a:gd name="connsiteY4" fmla="*/ 109512 h 14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488" h="146278">
                  <a:moveTo>
                    <a:pt x="249451" y="109512"/>
                  </a:moveTo>
                  <a:cubicBezTo>
                    <a:pt x="188094" y="48155"/>
                    <a:pt x="108063" y="13475"/>
                    <a:pt x="25365" y="136"/>
                  </a:cubicBezTo>
                  <a:cubicBezTo>
                    <a:pt x="1355" y="-2531"/>
                    <a:pt x="-11983" y="34816"/>
                    <a:pt x="14694" y="37484"/>
                  </a:cubicBezTo>
                  <a:cubicBezTo>
                    <a:pt x="92057" y="50822"/>
                    <a:pt x="158749" y="85502"/>
                    <a:pt x="217439" y="138856"/>
                  </a:cubicBezTo>
                  <a:cubicBezTo>
                    <a:pt x="238780" y="160198"/>
                    <a:pt x="270792" y="130853"/>
                    <a:pt x="249451" y="109512"/>
                  </a:cubicBezTo>
                  <a:close/>
                </a:path>
              </a:pathLst>
            </a:custGeom>
            <a:solidFill>
              <a:srgbClr val="040404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E3090E79-4DE2-496A-AE19-B1B6A271A10C}"/>
                </a:ext>
              </a:extLst>
            </p:cNvPr>
            <p:cNvSpPr/>
            <p:nvPr userDrawn="1"/>
          </p:nvSpPr>
          <p:spPr>
            <a:xfrm rot="5400000">
              <a:off x="4590294" y="5889761"/>
              <a:ext cx="191211" cy="158545"/>
            </a:xfrm>
            <a:custGeom>
              <a:avLst/>
              <a:gdLst>
                <a:gd name="connsiteX0" fmla="*/ 232329 w 236938"/>
                <a:gd name="connsiteY0" fmla="*/ 159693 h 196459"/>
                <a:gd name="connsiteX1" fmla="*/ 26917 w 236938"/>
                <a:gd name="connsiteY1" fmla="*/ 2299 h 196459"/>
                <a:gd name="connsiteX2" fmla="*/ 8243 w 236938"/>
                <a:gd name="connsiteY2" fmla="*/ 31644 h 196459"/>
                <a:gd name="connsiteX3" fmla="*/ 200317 w 236938"/>
                <a:gd name="connsiteY3" fmla="*/ 189037 h 196459"/>
                <a:gd name="connsiteX4" fmla="*/ 232329 w 236938"/>
                <a:gd name="connsiteY4" fmla="*/ 159693 h 19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38" h="196459">
                  <a:moveTo>
                    <a:pt x="232329" y="159693"/>
                  </a:moveTo>
                  <a:cubicBezTo>
                    <a:pt x="176307" y="95668"/>
                    <a:pt x="104280" y="36979"/>
                    <a:pt x="26917" y="2299"/>
                  </a:cubicBezTo>
                  <a:cubicBezTo>
                    <a:pt x="5575" y="-8372"/>
                    <a:pt x="-10431" y="20973"/>
                    <a:pt x="8243" y="31644"/>
                  </a:cubicBezTo>
                  <a:cubicBezTo>
                    <a:pt x="80270" y="76994"/>
                    <a:pt x="141627" y="125013"/>
                    <a:pt x="200317" y="189037"/>
                  </a:cubicBezTo>
                  <a:cubicBezTo>
                    <a:pt x="218990" y="210379"/>
                    <a:pt x="248335" y="181034"/>
                    <a:pt x="232329" y="159693"/>
                  </a:cubicBezTo>
                  <a:close/>
                </a:path>
              </a:pathLst>
            </a:custGeom>
            <a:solidFill>
              <a:srgbClr val="040404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Polyline: figure 17">
            <a:extLst>
              <a:ext uri="{FF2B5EF4-FFF2-40B4-BE49-F238E27FC236}">
                <a16:creationId xmlns:a16="http://schemas.microsoft.com/office/drawing/2014/main" id="{5CEFEB5E-583C-46A1-B662-99A409F50594}"/>
              </a:ext>
            </a:extLst>
          </p:cNvPr>
          <p:cNvSpPr/>
          <p:nvPr userDrawn="1"/>
        </p:nvSpPr>
        <p:spPr>
          <a:xfrm rot="5400000">
            <a:off x="4813599" y="5272324"/>
            <a:ext cx="148546" cy="155005"/>
          </a:xfrm>
          <a:custGeom>
            <a:avLst/>
            <a:gdLst>
              <a:gd name="connsiteX0" fmla="*/ 92035 w 184070"/>
              <a:gd name="connsiteY0" fmla="*/ 0 h 192073"/>
              <a:gd name="connsiteX1" fmla="*/ 92035 w 184070"/>
              <a:gd name="connsiteY1" fmla="*/ 192074 h 192073"/>
              <a:gd name="connsiteX2" fmla="*/ 92035 w 184070"/>
              <a:gd name="connsiteY2" fmla="*/ 0 h 19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070" h="192073">
                <a:moveTo>
                  <a:pt x="92035" y="0"/>
                </a:moveTo>
                <a:cubicBezTo>
                  <a:pt x="-30678" y="0"/>
                  <a:pt x="-30678" y="192074"/>
                  <a:pt x="92035" y="192074"/>
                </a:cubicBezTo>
                <a:cubicBezTo>
                  <a:pt x="214749" y="192074"/>
                  <a:pt x="214749" y="0"/>
                  <a:pt x="92035" y="0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Polyline: figure 18">
            <a:extLst>
              <a:ext uri="{FF2B5EF4-FFF2-40B4-BE49-F238E27FC236}">
                <a16:creationId xmlns:a16="http://schemas.microsoft.com/office/drawing/2014/main" id="{6EA1551A-E09D-4DF5-A4EE-8068152D8C26}"/>
              </a:ext>
            </a:extLst>
          </p:cNvPr>
          <p:cNvSpPr/>
          <p:nvPr userDrawn="1"/>
        </p:nvSpPr>
        <p:spPr>
          <a:xfrm>
            <a:off x="9557343" y="815053"/>
            <a:ext cx="371116" cy="370291"/>
          </a:xfrm>
          <a:custGeom>
            <a:avLst/>
            <a:gdLst>
              <a:gd name="connsiteX0" fmla="*/ 392662 w 459865"/>
              <a:gd name="connsiteY0" fmla="*/ 66692 h 458843"/>
              <a:gd name="connsiteX1" fmla="*/ 229933 w 459865"/>
              <a:gd name="connsiteY1" fmla="*/ 0 h 458843"/>
              <a:gd name="connsiteX2" fmla="*/ 141899 w 459865"/>
              <a:gd name="connsiteY2" fmla="*/ 18674 h 458843"/>
              <a:gd name="connsiteX3" fmla="*/ 67203 w 459865"/>
              <a:gd name="connsiteY3" fmla="*/ 66692 h 458843"/>
              <a:gd name="connsiteX4" fmla="*/ 19185 w 459865"/>
              <a:gd name="connsiteY4" fmla="*/ 141388 h 458843"/>
              <a:gd name="connsiteX5" fmla="*/ 511 w 459865"/>
              <a:gd name="connsiteY5" fmla="*/ 229422 h 458843"/>
              <a:gd name="connsiteX6" fmla="*/ 67203 w 459865"/>
              <a:gd name="connsiteY6" fmla="*/ 392151 h 458843"/>
              <a:gd name="connsiteX7" fmla="*/ 229933 w 459865"/>
              <a:gd name="connsiteY7" fmla="*/ 458843 h 458843"/>
              <a:gd name="connsiteX8" fmla="*/ 317967 w 459865"/>
              <a:gd name="connsiteY8" fmla="*/ 440169 h 458843"/>
              <a:gd name="connsiteX9" fmla="*/ 392662 w 459865"/>
              <a:gd name="connsiteY9" fmla="*/ 392151 h 458843"/>
              <a:gd name="connsiteX10" fmla="*/ 440681 w 459865"/>
              <a:gd name="connsiteY10" fmla="*/ 317456 h 458843"/>
              <a:gd name="connsiteX11" fmla="*/ 459354 w 459865"/>
              <a:gd name="connsiteY11" fmla="*/ 229422 h 458843"/>
              <a:gd name="connsiteX12" fmla="*/ 392662 w 459865"/>
              <a:gd name="connsiteY12" fmla="*/ 66692 h 45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59865" h="458843">
                <a:moveTo>
                  <a:pt x="392662" y="66692"/>
                </a:moveTo>
                <a:cubicBezTo>
                  <a:pt x="347311" y="24009"/>
                  <a:pt x="291290" y="0"/>
                  <a:pt x="229933" y="0"/>
                </a:cubicBezTo>
                <a:cubicBezTo>
                  <a:pt x="197921" y="0"/>
                  <a:pt x="168576" y="5335"/>
                  <a:pt x="141899" y="18674"/>
                </a:cubicBezTo>
                <a:cubicBezTo>
                  <a:pt x="112554" y="26677"/>
                  <a:pt x="88545" y="42683"/>
                  <a:pt x="67203" y="66692"/>
                </a:cubicBezTo>
                <a:cubicBezTo>
                  <a:pt x="45862" y="88034"/>
                  <a:pt x="29856" y="112043"/>
                  <a:pt x="19185" y="141388"/>
                </a:cubicBezTo>
                <a:cubicBezTo>
                  <a:pt x="5846" y="168065"/>
                  <a:pt x="-2157" y="197409"/>
                  <a:pt x="511" y="229422"/>
                </a:cubicBezTo>
                <a:cubicBezTo>
                  <a:pt x="3179" y="288111"/>
                  <a:pt x="21853" y="352136"/>
                  <a:pt x="67203" y="392151"/>
                </a:cubicBezTo>
                <a:cubicBezTo>
                  <a:pt x="112554" y="434834"/>
                  <a:pt x="168576" y="458843"/>
                  <a:pt x="229933" y="458843"/>
                </a:cubicBezTo>
                <a:cubicBezTo>
                  <a:pt x="261945" y="458843"/>
                  <a:pt x="291290" y="453508"/>
                  <a:pt x="317967" y="440169"/>
                </a:cubicBezTo>
                <a:cubicBezTo>
                  <a:pt x="347311" y="432166"/>
                  <a:pt x="371321" y="416160"/>
                  <a:pt x="392662" y="392151"/>
                </a:cubicBezTo>
                <a:cubicBezTo>
                  <a:pt x="414004" y="370809"/>
                  <a:pt x="430010" y="346800"/>
                  <a:pt x="440681" y="317456"/>
                </a:cubicBezTo>
                <a:cubicBezTo>
                  <a:pt x="454019" y="290779"/>
                  <a:pt x="462022" y="261434"/>
                  <a:pt x="459354" y="229422"/>
                </a:cubicBezTo>
                <a:cubicBezTo>
                  <a:pt x="456687" y="170732"/>
                  <a:pt x="438013" y="109375"/>
                  <a:pt x="392662" y="66692"/>
                </a:cubicBezTo>
                <a:close/>
              </a:path>
            </a:pathLst>
          </a:custGeom>
          <a:solidFill>
            <a:schemeClr val="accent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06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C24BE6D-0B9E-4393-844A-BE86BEC74809}"/>
              </a:ext>
            </a:extLst>
          </p:cNvPr>
          <p:cNvSpPr txBox="1"/>
          <p:nvPr userDrawn="1"/>
        </p:nvSpPr>
        <p:spPr>
          <a:xfrm>
            <a:off x="1266436" y="6035296"/>
            <a:ext cx="2476374" cy="475478"/>
          </a:xfrm>
          <a:prstGeom prst="rect">
            <a:avLst/>
          </a:prstGeom>
          <a:noFill/>
        </p:spPr>
        <p:txBody>
          <a:bodyPr wrap="square" lIns="0" tIns="144000" rIns="0" bIns="144000" rtlCol="0" anchor="ctr" anchorCtr="0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www.yoursite.com</a:t>
            </a:r>
          </a:p>
        </p:txBody>
      </p:sp>
      <p:sp>
        <p:nvSpPr>
          <p:cNvPr id="4" name="Slide number 3">
            <a:extLst>
              <a:ext uri="{FF2B5EF4-FFF2-40B4-BE49-F238E27FC236}">
                <a16:creationId xmlns:a16="http://schemas.microsoft.com/office/drawing/2014/main" id="{DA6B4CD1-1EA2-408A-95C9-61AD9D6D7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0303" y="6090473"/>
            <a:ext cx="45483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rgbClr val="040404"/>
                </a:solidFill>
              </a:defRPr>
            </a:lvl1pPr>
          </a:lstStyle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Drawing 8" descr="Picture looks like as Drawing&#10;&#10;">
            <a:extLst>
              <a:ext uri="{FF2B5EF4-FFF2-40B4-BE49-F238E27FC236}">
                <a16:creationId xmlns:a16="http://schemas.microsoft.com/office/drawing/2014/main" id="{97DBDB13-D1CC-45BC-8410-A34CA0B98FDE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043" y="230317"/>
            <a:ext cx="1227600" cy="1227600"/>
          </a:xfrm>
          <a:prstGeom prst="rect">
            <a:avLst/>
          </a:prstGeom>
        </p:spPr>
      </p:pic>
      <p:cxnSp>
        <p:nvCxnSpPr>
          <p:cNvPr id="19" name="Straight connective line 18">
            <a:extLst>
              <a:ext uri="{FF2B5EF4-FFF2-40B4-BE49-F238E27FC236}">
                <a16:creationId xmlns:a16="http://schemas.microsoft.com/office/drawing/2014/main" id="{509E2EBD-8ADB-486E-B8E7-8B15F7643069}"/>
              </a:ext>
            </a:extLst>
          </p:cNvPr>
          <p:cNvCxnSpPr>
            <a:cxnSpLocks/>
          </p:cNvCxnSpPr>
          <p:nvPr userDrawn="1"/>
        </p:nvCxnSpPr>
        <p:spPr>
          <a:xfrm>
            <a:off x="1079500" y="6162675"/>
            <a:ext cx="0" cy="2528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5076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6" r:id="rId2"/>
    <p:sldLayoutId id="2147483658" r:id="rId3"/>
    <p:sldLayoutId id="2147483653" r:id="rId4"/>
    <p:sldLayoutId id="2147483662" r:id="rId5"/>
    <p:sldLayoutId id="2147483650" r:id="rId6"/>
    <p:sldLayoutId id="2147483651" r:id="rId7"/>
    <p:sldLayoutId id="2147483664" r:id="rId8"/>
    <p:sldLayoutId id="2147483655" r:id="rId9"/>
    <p:sldLayoutId id="2147483657" r:id="rId10"/>
    <p:sldLayoutId id="2147483649" r:id="rId11"/>
    <p:sldLayoutId id="2147483665" r:id="rId12"/>
    <p:sldLayoutId id="2147483666" r:id="rId13"/>
    <p:sldLayoutId id="2147483667" r:id="rId14"/>
    <p:sldLayoutId id="2147483668" r:id="rId15"/>
    <p:sldLayoutId id="2147483672" r:id="rId16"/>
    <p:sldLayoutId id="2147483673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3" userDrawn="1">
          <p15:clr>
            <a:srgbClr val="F26B43"/>
          </p15:clr>
        </p15:guide>
        <p15:guide id="2" pos="7298" userDrawn="1">
          <p15:clr>
            <a:srgbClr val="F26B43"/>
          </p15:clr>
        </p15:guide>
        <p15:guide id="3" orient="horz" pos="346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Drawing 8">
            <a:extLst>
              <a:ext uri="{FF2B5EF4-FFF2-40B4-BE49-F238E27FC236}">
                <a16:creationId xmlns:a16="http://schemas.microsoft.com/office/drawing/2014/main" id="{ADD69B21-B398-4BAF-ACD2-A3CB9D5945C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243" y="230317"/>
            <a:ext cx="1227400" cy="1227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06DD0C-D6C1-4B54-88FD-738F42E515A7}"/>
              </a:ext>
            </a:extLst>
          </p:cNvPr>
          <p:cNvSpPr txBox="1"/>
          <p:nvPr userDrawn="1"/>
        </p:nvSpPr>
        <p:spPr>
          <a:xfrm>
            <a:off x="1266436" y="6035296"/>
            <a:ext cx="2476374" cy="475478"/>
          </a:xfrm>
          <a:prstGeom prst="rect">
            <a:avLst/>
          </a:prstGeom>
          <a:noFill/>
        </p:spPr>
        <p:txBody>
          <a:bodyPr wrap="square" lIns="0" tIns="144000" rIns="0" bIns="144000" rtlCol="0" anchor="ctr" anchorCtr="0">
            <a:spAutoFit/>
          </a:bodyPr>
          <a:lstStyle/>
          <a:p>
            <a:pPr algn="l"/>
            <a:r>
              <a:rPr lang="en-US" sz="1200" dirty="0">
                <a:solidFill>
                  <a:schemeClr val="bg1"/>
                </a:solidFill>
              </a:rPr>
              <a:t>www.yoursite.com</a:t>
            </a:r>
          </a:p>
        </p:txBody>
      </p:sp>
      <p:sp>
        <p:nvSpPr>
          <p:cNvPr id="11" name="Slide number 3">
            <a:extLst>
              <a:ext uri="{FF2B5EF4-FFF2-40B4-BE49-F238E27FC236}">
                <a16:creationId xmlns:a16="http://schemas.microsoft.com/office/drawing/2014/main" id="{74751E10-14DD-46D3-93B1-20AE9C66A6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0303" y="6090473"/>
            <a:ext cx="45483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3" name="Straight connective line 12">
            <a:extLst>
              <a:ext uri="{FF2B5EF4-FFF2-40B4-BE49-F238E27FC236}">
                <a16:creationId xmlns:a16="http://schemas.microsoft.com/office/drawing/2014/main" id="{7C575AFE-CADF-462F-8838-85A85F23647A}"/>
              </a:ext>
            </a:extLst>
          </p:cNvPr>
          <p:cNvCxnSpPr>
            <a:cxnSpLocks/>
          </p:cNvCxnSpPr>
          <p:nvPr userDrawn="1"/>
        </p:nvCxnSpPr>
        <p:spPr>
          <a:xfrm>
            <a:off x="1079500" y="6162675"/>
            <a:ext cx="0" cy="252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868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9" r:id="rId2"/>
    <p:sldLayoutId id="2147483660" r:id="rId3"/>
    <p:sldLayoutId id="2147483663" r:id="rId4"/>
    <p:sldLayoutId id="2147483670" r:id="rId5"/>
    <p:sldLayoutId id="2147483671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 userDrawn="1">
          <p15:clr>
            <a:srgbClr val="F26B43"/>
          </p15:clr>
        </p15:guide>
        <p15:guide id="2" pos="7242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orient="horz" pos="346" userDrawn="1">
          <p15:clr>
            <a:srgbClr val="F26B43"/>
          </p15:clr>
        </p15:guide>
        <p15:guide id="5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hyperlink" Target="mailto:user@mail.me" TargetMode="Externa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Drawing 42" descr="Picture looks like as plant, sits, grass, wood&#10;&#10;">
            <a:extLst>
              <a:ext uri="{FF2B5EF4-FFF2-40B4-BE49-F238E27FC236}">
                <a16:creationId xmlns:a16="http://schemas.microsoft.com/office/drawing/2014/main" id="{56F7FE1C-F51A-4EFB-8E05-B5030AB0F0F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60" b="25560"/>
          <a:stretch>
            <a:fillRect/>
          </a:stretch>
        </p:blipFill>
        <p:spPr>
          <a:xfrm>
            <a:off x="3779817" y="-1392709"/>
            <a:ext cx="9658977" cy="7082410"/>
          </a:xfr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155B823-3FDF-4915-8481-65E453C38D78}"/>
              </a:ext>
            </a:extLst>
          </p:cNvPr>
          <p:cNvSpPr txBox="1"/>
          <p:nvPr/>
        </p:nvSpPr>
        <p:spPr>
          <a:xfrm>
            <a:off x="608210" y="3822127"/>
            <a:ext cx="6154197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l-PL" sz="4800" dirty="0">
                <a:latin typeface="Modern Love Caps" panose="020B0604020202020204" pitchFamily="82" charset="0"/>
              </a:rPr>
              <a:t>Your branded,</a:t>
            </a:r>
            <a:endParaRPr lang="en-US" sz="4800" dirty="0">
              <a:latin typeface="Modern Love Caps" panose="020B0604020202020204" pitchFamily="82" charset="0"/>
            </a:endParaRPr>
          </a:p>
          <a:p>
            <a:r>
              <a:rPr lang="pl-PL" sz="4800" dirty="0">
                <a:latin typeface="Modern Love Caps" panose="020B0604020202020204" pitchFamily="82" charset="0"/>
              </a:rPr>
              <a:t>Customized</a:t>
            </a:r>
            <a:endParaRPr lang="en-US" sz="4800" dirty="0">
              <a:latin typeface="Modern Love Caps" panose="020B0604020202020204" pitchFamily="82" charset="0"/>
            </a:endParaRPr>
          </a:p>
          <a:p>
            <a:r>
              <a:rPr lang="pl-PL" sz="4800" dirty="0">
                <a:latin typeface="Modern Love Caps" panose="020B0604020202020204" pitchFamily="82" charset="0"/>
              </a:rPr>
              <a:t>presentation</a:t>
            </a:r>
            <a:endParaRPr lang="en-US" sz="4800" dirty="0">
              <a:latin typeface="Mistral" panose="03090702030407020403" pitchFamily="66" charset="0"/>
            </a:endParaRPr>
          </a:p>
        </p:txBody>
      </p:sp>
      <p:pic>
        <p:nvPicPr>
          <p:cNvPr id="24" name="Drawing 23" descr="Picture looks like as food, Drawing&#10;&#10;">
            <a:extLst>
              <a:ext uri="{FF2B5EF4-FFF2-40B4-BE49-F238E27FC236}">
                <a16:creationId xmlns:a16="http://schemas.microsoft.com/office/drawing/2014/main" id="{2BDCD9F4-C143-4E89-9F0C-6742DBE03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3582696" cy="2687022"/>
          </a:xfrm>
          <a:prstGeom prst="rect">
            <a:avLst/>
          </a:prstGeom>
        </p:spPr>
      </p:pic>
      <p:grpSp>
        <p:nvGrpSpPr>
          <p:cNvPr id="36" name="Group 27">
            <a:extLst>
              <a:ext uri="{FF2B5EF4-FFF2-40B4-BE49-F238E27FC236}">
                <a16:creationId xmlns:a16="http://schemas.microsoft.com/office/drawing/2014/main" id="{4AB238C7-35C9-4E5D-8C2E-98A99963EEE6}"/>
              </a:ext>
            </a:extLst>
          </p:cNvPr>
          <p:cNvGrpSpPr/>
          <p:nvPr/>
        </p:nvGrpSpPr>
        <p:grpSpPr>
          <a:xfrm>
            <a:off x="3573032" y="-1600200"/>
            <a:ext cx="10295186" cy="7529130"/>
            <a:chOff x="2895688" y="-107846"/>
            <a:chExt cx="17692688" cy="12700346"/>
          </a:xfrm>
        </p:grpSpPr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64F223F0-3437-485E-BC09-35B1838E62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54350" y="-107846"/>
              <a:ext cx="17211676" cy="12449175"/>
            </a:xfrm>
            <a:custGeom>
              <a:avLst/>
              <a:gdLst>
                <a:gd name="T0" fmla="*/ 4477 w 4587"/>
                <a:gd name="T1" fmla="*/ 997 h 3317"/>
                <a:gd name="T2" fmla="*/ 4112 w 4587"/>
                <a:gd name="T3" fmla="*/ 390 h 3317"/>
                <a:gd name="T4" fmla="*/ 3538 w 4587"/>
                <a:gd name="T5" fmla="*/ 42 h 3317"/>
                <a:gd name="T6" fmla="*/ 2998 w 4587"/>
                <a:gd name="T7" fmla="*/ 50 h 3317"/>
                <a:gd name="T8" fmla="*/ 2446 w 4587"/>
                <a:gd name="T9" fmla="*/ 282 h 3317"/>
                <a:gd name="T10" fmla="*/ 2351 w 4587"/>
                <a:gd name="T11" fmla="*/ 341 h 3317"/>
                <a:gd name="T12" fmla="*/ 1943 w 4587"/>
                <a:gd name="T13" fmla="*/ 495 h 3317"/>
                <a:gd name="T14" fmla="*/ 1717 w 4587"/>
                <a:gd name="T15" fmla="*/ 440 h 3317"/>
                <a:gd name="T16" fmla="*/ 1580 w 4587"/>
                <a:gd name="T17" fmla="*/ 396 h 3317"/>
                <a:gd name="T18" fmla="*/ 1228 w 4587"/>
                <a:gd name="T19" fmla="*/ 367 h 3317"/>
                <a:gd name="T20" fmla="*/ 570 w 4587"/>
                <a:gd name="T21" fmla="*/ 608 h 3317"/>
                <a:gd name="T22" fmla="*/ 170 w 4587"/>
                <a:gd name="T23" fmla="*/ 1129 h 3317"/>
                <a:gd name="T24" fmla="*/ 84 w 4587"/>
                <a:gd name="T25" fmla="*/ 1536 h 3317"/>
                <a:gd name="T26" fmla="*/ 119 w 4587"/>
                <a:gd name="T27" fmla="*/ 1779 h 3317"/>
                <a:gd name="T28" fmla="*/ 615 w 4587"/>
                <a:gd name="T29" fmla="*/ 2312 h 3317"/>
                <a:gd name="T30" fmla="*/ 842 w 4587"/>
                <a:gd name="T31" fmla="*/ 2456 h 3317"/>
                <a:gd name="T32" fmla="*/ 1118 w 4587"/>
                <a:gd name="T33" fmla="*/ 2819 h 3317"/>
                <a:gd name="T34" fmla="*/ 1387 w 4587"/>
                <a:gd name="T35" fmla="*/ 3177 h 3317"/>
                <a:gd name="T36" fmla="*/ 1938 w 4587"/>
                <a:gd name="T37" fmla="*/ 3297 h 3317"/>
                <a:gd name="T38" fmla="*/ 2568 w 4587"/>
                <a:gd name="T39" fmla="*/ 3060 h 3317"/>
                <a:gd name="T40" fmla="*/ 2685 w 4587"/>
                <a:gd name="T41" fmla="*/ 2955 h 3317"/>
                <a:gd name="T42" fmla="*/ 3087 w 4587"/>
                <a:gd name="T43" fmla="*/ 2695 h 3317"/>
                <a:gd name="T44" fmla="*/ 3432 w 4587"/>
                <a:gd name="T45" fmla="*/ 2676 h 3317"/>
                <a:gd name="T46" fmla="*/ 3811 w 4587"/>
                <a:gd name="T47" fmla="*/ 2649 h 3317"/>
                <a:gd name="T48" fmla="*/ 4338 w 4587"/>
                <a:gd name="T49" fmla="*/ 2292 h 3317"/>
                <a:gd name="T50" fmla="*/ 4568 w 4587"/>
                <a:gd name="T51" fmla="*/ 1676 h 3317"/>
                <a:gd name="T52" fmla="*/ 4477 w 4587"/>
                <a:gd name="T53" fmla="*/ 997 h 3317"/>
                <a:gd name="T54" fmla="*/ 4328 w 4587"/>
                <a:gd name="T55" fmla="*/ 2284 h 3317"/>
                <a:gd name="T56" fmla="*/ 3807 w 4587"/>
                <a:gd name="T57" fmla="*/ 2637 h 3317"/>
                <a:gd name="T58" fmla="*/ 3433 w 4587"/>
                <a:gd name="T59" fmla="*/ 2663 h 3317"/>
                <a:gd name="T60" fmla="*/ 3084 w 4587"/>
                <a:gd name="T61" fmla="*/ 2682 h 3317"/>
                <a:gd name="T62" fmla="*/ 2677 w 4587"/>
                <a:gd name="T63" fmla="*/ 2946 h 3317"/>
                <a:gd name="T64" fmla="*/ 2560 w 4587"/>
                <a:gd name="T65" fmla="*/ 3050 h 3317"/>
                <a:gd name="T66" fmla="*/ 1937 w 4587"/>
                <a:gd name="T67" fmla="*/ 3284 h 3317"/>
                <a:gd name="T68" fmla="*/ 1395 w 4587"/>
                <a:gd name="T69" fmla="*/ 3167 h 3317"/>
                <a:gd name="T70" fmla="*/ 1129 w 4587"/>
                <a:gd name="T71" fmla="*/ 2813 h 3317"/>
                <a:gd name="T72" fmla="*/ 849 w 4587"/>
                <a:gd name="T73" fmla="*/ 2446 h 3317"/>
                <a:gd name="T74" fmla="*/ 622 w 4587"/>
                <a:gd name="T75" fmla="*/ 2301 h 3317"/>
                <a:gd name="T76" fmla="*/ 131 w 4587"/>
                <a:gd name="T77" fmla="*/ 1776 h 3317"/>
                <a:gd name="T78" fmla="*/ 578 w 4587"/>
                <a:gd name="T79" fmla="*/ 618 h 3317"/>
                <a:gd name="T80" fmla="*/ 1229 w 4587"/>
                <a:gd name="T81" fmla="*/ 380 h 3317"/>
                <a:gd name="T82" fmla="*/ 1577 w 4587"/>
                <a:gd name="T83" fmla="*/ 409 h 3317"/>
                <a:gd name="T84" fmla="*/ 1713 w 4587"/>
                <a:gd name="T85" fmla="*/ 452 h 3317"/>
                <a:gd name="T86" fmla="*/ 1943 w 4587"/>
                <a:gd name="T87" fmla="*/ 508 h 3317"/>
                <a:gd name="T88" fmla="*/ 2358 w 4587"/>
                <a:gd name="T89" fmla="*/ 352 h 3317"/>
                <a:gd name="T90" fmla="*/ 2453 w 4587"/>
                <a:gd name="T91" fmla="*/ 294 h 3317"/>
                <a:gd name="T92" fmla="*/ 3001 w 4587"/>
                <a:gd name="T93" fmla="*/ 63 h 3317"/>
                <a:gd name="T94" fmla="*/ 3535 w 4587"/>
                <a:gd name="T95" fmla="*/ 55 h 3317"/>
                <a:gd name="T96" fmla="*/ 4464 w 4587"/>
                <a:gd name="T97" fmla="*/ 1001 h 3317"/>
                <a:gd name="T98" fmla="*/ 4561 w 4587"/>
                <a:gd name="T99" fmla="*/ 1549 h 3317"/>
                <a:gd name="T100" fmla="*/ 4328 w 4587"/>
                <a:gd name="T101" fmla="*/ 2284 h 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587" h="3317">
                  <a:moveTo>
                    <a:pt x="4477" y="997"/>
                  </a:moveTo>
                  <a:cubicBezTo>
                    <a:pt x="4396" y="766"/>
                    <a:pt x="4270" y="556"/>
                    <a:pt x="4112" y="390"/>
                  </a:cubicBezTo>
                  <a:cubicBezTo>
                    <a:pt x="3944" y="214"/>
                    <a:pt x="3746" y="94"/>
                    <a:pt x="3538" y="42"/>
                  </a:cubicBezTo>
                  <a:cubicBezTo>
                    <a:pt x="3365" y="0"/>
                    <a:pt x="3188" y="3"/>
                    <a:pt x="2998" y="50"/>
                  </a:cubicBezTo>
                  <a:cubicBezTo>
                    <a:pt x="2821" y="94"/>
                    <a:pt x="2630" y="175"/>
                    <a:pt x="2446" y="282"/>
                  </a:cubicBezTo>
                  <a:cubicBezTo>
                    <a:pt x="2414" y="301"/>
                    <a:pt x="2382" y="322"/>
                    <a:pt x="2351" y="341"/>
                  </a:cubicBezTo>
                  <a:cubicBezTo>
                    <a:pt x="2222" y="424"/>
                    <a:pt x="2100" y="501"/>
                    <a:pt x="1943" y="495"/>
                  </a:cubicBezTo>
                  <a:cubicBezTo>
                    <a:pt x="1865" y="492"/>
                    <a:pt x="1790" y="465"/>
                    <a:pt x="1717" y="440"/>
                  </a:cubicBezTo>
                  <a:cubicBezTo>
                    <a:pt x="1672" y="424"/>
                    <a:pt x="1626" y="407"/>
                    <a:pt x="1580" y="396"/>
                  </a:cubicBezTo>
                  <a:cubicBezTo>
                    <a:pt x="1465" y="370"/>
                    <a:pt x="1346" y="360"/>
                    <a:pt x="1228" y="367"/>
                  </a:cubicBezTo>
                  <a:cubicBezTo>
                    <a:pt x="989" y="382"/>
                    <a:pt x="756" y="468"/>
                    <a:pt x="570" y="608"/>
                  </a:cubicBezTo>
                  <a:cubicBezTo>
                    <a:pt x="398" y="738"/>
                    <a:pt x="256" y="923"/>
                    <a:pt x="170" y="1129"/>
                  </a:cubicBezTo>
                  <a:cubicBezTo>
                    <a:pt x="113" y="1266"/>
                    <a:pt x="84" y="1404"/>
                    <a:pt x="84" y="1536"/>
                  </a:cubicBezTo>
                  <a:cubicBezTo>
                    <a:pt x="84" y="1620"/>
                    <a:pt x="96" y="1701"/>
                    <a:pt x="119" y="1779"/>
                  </a:cubicBezTo>
                  <a:cubicBezTo>
                    <a:pt x="206" y="2069"/>
                    <a:pt x="404" y="2187"/>
                    <a:pt x="615" y="2312"/>
                  </a:cubicBezTo>
                  <a:cubicBezTo>
                    <a:pt x="690" y="2356"/>
                    <a:pt x="767" y="2402"/>
                    <a:pt x="842" y="2456"/>
                  </a:cubicBezTo>
                  <a:cubicBezTo>
                    <a:pt x="969" y="2549"/>
                    <a:pt x="1045" y="2687"/>
                    <a:pt x="1118" y="2819"/>
                  </a:cubicBezTo>
                  <a:cubicBezTo>
                    <a:pt x="1190" y="2950"/>
                    <a:pt x="1264" y="3085"/>
                    <a:pt x="1387" y="3177"/>
                  </a:cubicBezTo>
                  <a:cubicBezTo>
                    <a:pt x="1519" y="3277"/>
                    <a:pt x="1704" y="3317"/>
                    <a:pt x="1938" y="3297"/>
                  </a:cubicBezTo>
                  <a:cubicBezTo>
                    <a:pt x="2193" y="3275"/>
                    <a:pt x="2405" y="3195"/>
                    <a:pt x="2568" y="3060"/>
                  </a:cubicBezTo>
                  <a:cubicBezTo>
                    <a:pt x="2608" y="3027"/>
                    <a:pt x="2647" y="2990"/>
                    <a:pt x="2685" y="2955"/>
                  </a:cubicBezTo>
                  <a:cubicBezTo>
                    <a:pt x="2804" y="2847"/>
                    <a:pt x="2926" y="2734"/>
                    <a:pt x="3087" y="2695"/>
                  </a:cubicBezTo>
                  <a:cubicBezTo>
                    <a:pt x="3200" y="2667"/>
                    <a:pt x="3318" y="2671"/>
                    <a:pt x="3432" y="2676"/>
                  </a:cubicBezTo>
                  <a:cubicBezTo>
                    <a:pt x="3556" y="2681"/>
                    <a:pt x="3685" y="2686"/>
                    <a:pt x="3811" y="2649"/>
                  </a:cubicBezTo>
                  <a:cubicBezTo>
                    <a:pt x="4020" y="2589"/>
                    <a:pt x="4207" y="2462"/>
                    <a:pt x="4338" y="2292"/>
                  </a:cubicBezTo>
                  <a:cubicBezTo>
                    <a:pt x="4468" y="2124"/>
                    <a:pt x="4547" y="1911"/>
                    <a:pt x="4568" y="1676"/>
                  </a:cubicBezTo>
                  <a:cubicBezTo>
                    <a:pt x="4587" y="1457"/>
                    <a:pt x="4556" y="1223"/>
                    <a:pt x="4477" y="997"/>
                  </a:cubicBezTo>
                  <a:close/>
                  <a:moveTo>
                    <a:pt x="4328" y="2284"/>
                  </a:moveTo>
                  <a:cubicBezTo>
                    <a:pt x="4199" y="2452"/>
                    <a:pt x="4014" y="2577"/>
                    <a:pt x="3807" y="2637"/>
                  </a:cubicBezTo>
                  <a:cubicBezTo>
                    <a:pt x="3683" y="2673"/>
                    <a:pt x="3556" y="2668"/>
                    <a:pt x="3433" y="2663"/>
                  </a:cubicBezTo>
                  <a:cubicBezTo>
                    <a:pt x="3318" y="2658"/>
                    <a:pt x="3199" y="2654"/>
                    <a:pt x="3084" y="2682"/>
                  </a:cubicBezTo>
                  <a:cubicBezTo>
                    <a:pt x="2920" y="2722"/>
                    <a:pt x="2796" y="2836"/>
                    <a:pt x="2677" y="2946"/>
                  </a:cubicBezTo>
                  <a:cubicBezTo>
                    <a:pt x="2639" y="2981"/>
                    <a:pt x="2600" y="3017"/>
                    <a:pt x="2560" y="3050"/>
                  </a:cubicBezTo>
                  <a:cubicBezTo>
                    <a:pt x="2399" y="3183"/>
                    <a:pt x="2189" y="3262"/>
                    <a:pt x="1937" y="3284"/>
                  </a:cubicBezTo>
                  <a:cubicBezTo>
                    <a:pt x="1706" y="3304"/>
                    <a:pt x="1524" y="3264"/>
                    <a:pt x="1395" y="3167"/>
                  </a:cubicBezTo>
                  <a:cubicBezTo>
                    <a:pt x="1274" y="3076"/>
                    <a:pt x="1200" y="2942"/>
                    <a:pt x="1129" y="2813"/>
                  </a:cubicBezTo>
                  <a:cubicBezTo>
                    <a:pt x="1055" y="2679"/>
                    <a:pt x="979" y="2540"/>
                    <a:pt x="849" y="2446"/>
                  </a:cubicBezTo>
                  <a:cubicBezTo>
                    <a:pt x="774" y="2391"/>
                    <a:pt x="696" y="2345"/>
                    <a:pt x="622" y="2301"/>
                  </a:cubicBezTo>
                  <a:cubicBezTo>
                    <a:pt x="413" y="2177"/>
                    <a:pt x="217" y="2060"/>
                    <a:pt x="131" y="1776"/>
                  </a:cubicBezTo>
                  <a:cubicBezTo>
                    <a:pt x="0" y="1337"/>
                    <a:pt x="257" y="861"/>
                    <a:pt x="578" y="618"/>
                  </a:cubicBezTo>
                  <a:cubicBezTo>
                    <a:pt x="761" y="480"/>
                    <a:pt x="992" y="395"/>
                    <a:pt x="1229" y="380"/>
                  </a:cubicBezTo>
                  <a:cubicBezTo>
                    <a:pt x="1346" y="373"/>
                    <a:pt x="1463" y="382"/>
                    <a:pt x="1577" y="409"/>
                  </a:cubicBezTo>
                  <a:cubicBezTo>
                    <a:pt x="1623" y="420"/>
                    <a:pt x="1668" y="436"/>
                    <a:pt x="1713" y="452"/>
                  </a:cubicBezTo>
                  <a:cubicBezTo>
                    <a:pt x="1786" y="478"/>
                    <a:pt x="1862" y="505"/>
                    <a:pt x="1943" y="508"/>
                  </a:cubicBezTo>
                  <a:cubicBezTo>
                    <a:pt x="2104" y="514"/>
                    <a:pt x="2233" y="432"/>
                    <a:pt x="2358" y="352"/>
                  </a:cubicBezTo>
                  <a:cubicBezTo>
                    <a:pt x="2389" y="333"/>
                    <a:pt x="2421" y="312"/>
                    <a:pt x="2453" y="294"/>
                  </a:cubicBezTo>
                  <a:cubicBezTo>
                    <a:pt x="2636" y="187"/>
                    <a:pt x="2825" y="107"/>
                    <a:pt x="3001" y="63"/>
                  </a:cubicBezTo>
                  <a:cubicBezTo>
                    <a:pt x="3190" y="16"/>
                    <a:pt x="3364" y="13"/>
                    <a:pt x="3535" y="55"/>
                  </a:cubicBezTo>
                  <a:cubicBezTo>
                    <a:pt x="3939" y="154"/>
                    <a:pt x="4295" y="517"/>
                    <a:pt x="4464" y="1001"/>
                  </a:cubicBezTo>
                  <a:cubicBezTo>
                    <a:pt x="4529" y="1187"/>
                    <a:pt x="4561" y="1372"/>
                    <a:pt x="4561" y="1549"/>
                  </a:cubicBezTo>
                  <a:cubicBezTo>
                    <a:pt x="4561" y="1827"/>
                    <a:pt x="4482" y="2084"/>
                    <a:pt x="4328" y="22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B1C094DC-312E-4B33-8786-04B48A3F6A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5688" y="479874"/>
              <a:ext cx="17692688" cy="12112626"/>
            </a:xfrm>
            <a:custGeom>
              <a:avLst/>
              <a:gdLst>
                <a:gd name="T0" fmla="*/ 4563 w 4715"/>
                <a:gd name="T1" fmla="*/ 963 h 3227"/>
                <a:gd name="T2" fmla="*/ 4169 w 4715"/>
                <a:gd name="T3" fmla="*/ 364 h 3227"/>
                <a:gd name="T4" fmla="*/ 3554 w 4715"/>
                <a:gd name="T5" fmla="*/ 35 h 3227"/>
                <a:gd name="T6" fmla="*/ 3005 w 4715"/>
                <a:gd name="T7" fmla="*/ 61 h 3227"/>
                <a:gd name="T8" fmla="*/ 2452 w 4715"/>
                <a:gd name="T9" fmla="*/ 301 h 3227"/>
                <a:gd name="T10" fmla="*/ 2357 w 4715"/>
                <a:gd name="T11" fmla="*/ 361 h 3227"/>
                <a:gd name="T12" fmla="*/ 1947 w 4715"/>
                <a:gd name="T13" fmla="*/ 522 h 3227"/>
                <a:gd name="T14" fmla="*/ 1715 w 4715"/>
                <a:gd name="T15" fmla="*/ 476 h 3227"/>
                <a:gd name="T16" fmla="*/ 1573 w 4715"/>
                <a:gd name="T17" fmla="*/ 440 h 3227"/>
                <a:gd name="T18" fmla="*/ 1214 w 4715"/>
                <a:gd name="T19" fmla="*/ 424 h 3227"/>
                <a:gd name="T20" fmla="*/ 554 w 4715"/>
                <a:gd name="T21" fmla="*/ 677 h 3227"/>
                <a:gd name="T22" fmla="*/ 165 w 4715"/>
                <a:gd name="T23" fmla="*/ 1188 h 3227"/>
                <a:gd name="T24" fmla="*/ 92 w 4715"/>
                <a:gd name="T25" fmla="*/ 1549 h 3227"/>
                <a:gd name="T26" fmla="*/ 137 w 4715"/>
                <a:gd name="T27" fmla="*/ 1812 h 3227"/>
                <a:gd name="T28" fmla="*/ 661 w 4715"/>
                <a:gd name="T29" fmla="*/ 2304 h 3227"/>
                <a:gd name="T30" fmla="*/ 897 w 4715"/>
                <a:gd name="T31" fmla="*/ 2434 h 3227"/>
                <a:gd name="T32" fmla="*/ 1191 w 4715"/>
                <a:gd name="T33" fmla="*/ 2772 h 3227"/>
                <a:gd name="T34" fmla="*/ 1478 w 4715"/>
                <a:gd name="T35" fmla="*/ 3105 h 3227"/>
                <a:gd name="T36" fmla="*/ 2043 w 4715"/>
                <a:gd name="T37" fmla="*/ 3200 h 3227"/>
                <a:gd name="T38" fmla="*/ 2676 w 4715"/>
                <a:gd name="T39" fmla="*/ 2952 h 3227"/>
                <a:gd name="T40" fmla="*/ 2791 w 4715"/>
                <a:gd name="T41" fmla="*/ 2848 h 3227"/>
                <a:gd name="T42" fmla="*/ 3191 w 4715"/>
                <a:gd name="T43" fmla="*/ 2585 h 3227"/>
                <a:gd name="T44" fmla="*/ 3542 w 4715"/>
                <a:gd name="T45" fmla="*/ 2556 h 3227"/>
                <a:gd name="T46" fmla="*/ 3926 w 4715"/>
                <a:gd name="T47" fmla="*/ 2517 h 3227"/>
                <a:gd name="T48" fmla="*/ 4450 w 4715"/>
                <a:gd name="T49" fmla="*/ 2158 h 3227"/>
                <a:gd name="T50" fmla="*/ 4660 w 4715"/>
                <a:gd name="T51" fmla="*/ 1586 h 3227"/>
                <a:gd name="T52" fmla="*/ 4563 w 4715"/>
                <a:gd name="T53" fmla="*/ 963 h 3227"/>
                <a:gd name="T54" fmla="*/ 4440 w 4715"/>
                <a:gd name="T55" fmla="*/ 2150 h 3227"/>
                <a:gd name="T56" fmla="*/ 3922 w 4715"/>
                <a:gd name="T57" fmla="*/ 2505 h 3227"/>
                <a:gd name="T58" fmla="*/ 3542 w 4715"/>
                <a:gd name="T59" fmla="*/ 2543 h 3227"/>
                <a:gd name="T60" fmla="*/ 3187 w 4715"/>
                <a:gd name="T61" fmla="*/ 2573 h 3227"/>
                <a:gd name="T62" fmla="*/ 2783 w 4715"/>
                <a:gd name="T63" fmla="*/ 2839 h 3227"/>
                <a:gd name="T64" fmla="*/ 2668 w 4715"/>
                <a:gd name="T65" fmla="*/ 2942 h 3227"/>
                <a:gd name="T66" fmla="*/ 2042 w 4715"/>
                <a:gd name="T67" fmla="*/ 3187 h 3227"/>
                <a:gd name="T68" fmla="*/ 1485 w 4715"/>
                <a:gd name="T69" fmla="*/ 3094 h 3227"/>
                <a:gd name="T70" fmla="*/ 1202 w 4715"/>
                <a:gd name="T71" fmla="*/ 2765 h 3227"/>
                <a:gd name="T72" fmla="*/ 904 w 4715"/>
                <a:gd name="T73" fmla="*/ 2423 h 3227"/>
                <a:gd name="T74" fmla="*/ 667 w 4715"/>
                <a:gd name="T75" fmla="*/ 2292 h 3227"/>
                <a:gd name="T76" fmla="*/ 149 w 4715"/>
                <a:gd name="T77" fmla="*/ 1807 h 3227"/>
                <a:gd name="T78" fmla="*/ 562 w 4715"/>
                <a:gd name="T79" fmla="*/ 687 h 3227"/>
                <a:gd name="T80" fmla="*/ 1215 w 4715"/>
                <a:gd name="T81" fmla="*/ 437 h 3227"/>
                <a:gd name="T82" fmla="*/ 1571 w 4715"/>
                <a:gd name="T83" fmla="*/ 453 h 3227"/>
                <a:gd name="T84" fmla="*/ 1711 w 4715"/>
                <a:gd name="T85" fmla="*/ 489 h 3227"/>
                <a:gd name="T86" fmla="*/ 1947 w 4715"/>
                <a:gd name="T87" fmla="*/ 535 h 3227"/>
                <a:gd name="T88" fmla="*/ 2364 w 4715"/>
                <a:gd name="T89" fmla="*/ 372 h 3227"/>
                <a:gd name="T90" fmla="*/ 2458 w 4715"/>
                <a:gd name="T91" fmla="*/ 313 h 3227"/>
                <a:gd name="T92" fmla="*/ 3008 w 4715"/>
                <a:gd name="T93" fmla="*/ 73 h 3227"/>
                <a:gd name="T94" fmla="*/ 3551 w 4715"/>
                <a:gd name="T95" fmla="*/ 48 h 3227"/>
                <a:gd name="T96" fmla="*/ 4551 w 4715"/>
                <a:gd name="T97" fmla="*/ 967 h 3227"/>
                <a:gd name="T98" fmla="*/ 4440 w 4715"/>
                <a:gd name="T99" fmla="*/ 2150 h 3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715" h="3227">
                  <a:moveTo>
                    <a:pt x="4563" y="963"/>
                  </a:moveTo>
                  <a:cubicBezTo>
                    <a:pt x="4476" y="734"/>
                    <a:pt x="4340" y="527"/>
                    <a:pt x="4169" y="364"/>
                  </a:cubicBezTo>
                  <a:cubicBezTo>
                    <a:pt x="3988" y="192"/>
                    <a:pt x="3775" y="78"/>
                    <a:pt x="3554" y="35"/>
                  </a:cubicBezTo>
                  <a:cubicBezTo>
                    <a:pt x="3376" y="0"/>
                    <a:pt x="3197" y="9"/>
                    <a:pt x="3005" y="61"/>
                  </a:cubicBezTo>
                  <a:cubicBezTo>
                    <a:pt x="2826" y="109"/>
                    <a:pt x="2635" y="192"/>
                    <a:pt x="2452" y="301"/>
                  </a:cubicBezTo>
                  <a:cubicBezTo>
                    <a:pt x="2420" y="321"/>
                    <a:pt x="2388" y="341"/>
                    <a:pt x="2357" y="361"/>
                  </a:cubicBezTo>
                  <a:cubicBezTo>
                    <a:pt x="2229" y="444"/>
                    <a:pt x="2107" y="522"/>
                    <a:pt x="1947" y="522"/>
                  </a:cubicBezTo>
                  <a:cubicBezTo>
                    <a:pt x="1867" y="522"/>
                    <a:pt x="1790" y="499"/>
                    <a:pt x="1715" y="476"/>
                  </a:cubicBezTo>
                  <a:cubicBezTo>
                    <a:pt x="1669" y="463"/>
                    <a:pt x="1621" y="449"/>
                    <a:pt x="1573" y="440"/>
                  </a:cubicBezTo>
                  <a:cubicBezTo>
                    <a:pt x="1455" y="418"/>
                    <a:pt x="1335" y="413"/>
                    <a:pt x="1214" y="424"/>
                  </a:cubicBezTo>
                  <a:cubicBezTo>
                    <a:pt x="972" y="446"/>
                    <a:pt x="737" y="536"/>
                    <a:pt x="554" y="677"/>
                  </a:cubicBezTo>
                  <a:cubicBezTo>
                    <a:pt x="383" y="807"/>
                    <a:pt x="245" y="989"/>
                    <a:pt x="165" y="1188"/>
                  </a:cubicBezTo>
                  <a:cubicBezTo>
                    <a:pt x="116" y="1310"/>
                    <a:pt x="92" y="1432"/>
                    <a:pt x="92" y="1549"/>
                  </a:cubicBezTo>
                  <a:cubicBezTo>
                    <a:pt x="92" y="1640"/>
                    <a:pt x="107" y="1728"/>
                    <a:pt x="137" y="1812"/>
                  </a:cubicBezTo>
                  <a:cubicBezTo>
                    <a:pt x="236" y="2086"/>
                    <a:pt x="442" y="2192"/>
                    <a:pt x="661" y="2304"/>
                  </a:cubicBezTo>
                  <a:cubicBezTo>
                    <a:pt x="739" y="2343"/>
                    <a:pt x="819" y="2384"/>
                    <a:pt x="897" y="2434"/>
                  </a:cubicBezTo>
                  <a:cubicBezTo>
                    <a:pt x="1030" y="2518"/>
                    <a:pt x="1112" y="2647"/>
                    <a:pt x="1191" y="2772"/>
                  </a:cubicBezTo>
                  <a:cubicBezTo>
                    <a:pt x="1269" y="2894"/>
                    <a:pt x="1350" y="3020"/>
                    <a:pt x="1478" y="3105"/>
                  </a:cubicBezTo>
                  <a:cubicBezTo>
                    <a:pt x="1616" y="3195"/>
                    <a:pt x="1806" y="3227"/>
                    <a:pt x="2043" y="3200"/>
                  </a:cubicBezTo>
                  <a:cubicBezTo>
                    <a:pt x="2302" y="3170"/>
                    <a:pt x="2515" y="3087"/>
                    <a:pt x="2676" y="2952"/>
                  </a:cubicBezTo>
                  <a:cubicBezTo>
                    <a:pt x="2715" y="2919"/>
                    <a:pt x="2754" y="2883"/>
                    <a:pt x="2791" y="2848"/>
                  </a:cubicBezTo>
                  <a:cubicBezTo>
                    <a:pt x="2908" y="2740"/>
                    <a:pt x="3028" y="2628"/>
                    <a:pt x="3191" y="2585"/>
                  </a:cubicBezTo>
                  <a:cubicBezTo>
                    <a:pt x="3306" y="2555"/>
                    <a:pt x="3426" y="2555"/>
                    <a:pt x="3542" y="2556"/>
                  </a:cubicBezTo>
                  <a:cubicBezTo>
                    <a:pt x="3668" y="2556"/>
                    <a:pt x="3799" y="2556"/>
                    <a:pt x="3926" y="2517"/>
                  </a:cubicBezTo>
                  <a:cubicBezTo>
                    <a:pt x="4137" y="2452"/>
                    <a:pt x="4323" y="2325"/>
                    <a:pt x="4450" y="2158"/>
                  </a:cubicBezTo>
                  <a:cubicBezTo>
                    <a:pt x="4573" y="1997"/>
                    <a:pt x="4644" y="1804"/>
                    <a:pt x="4660" y="1586"/>
                  </a:cubicBezTo>
                  <a:cubicBezTo>
                    <a:pt x="4675" y="1385"/>
                    <a:pt x="4641" y="1169"/>
                    <a:pt x="4563" y="963"/>
                  </a:cubicBezTo>
                  <a:close/>
                  <a:moveTo>
                    <a:pt x="4440" y="2150"/>
                  </a:moveTo>
                  <a:cubicBezTo>
                    <a:pt x="4314" y="2315"/>
                    <a:pt x="4130" y="2441"/>
                    <a:pt x="3922" y="2505"/>
                  </a:cubicBezTo>
                  <a:cubicBezTo>
                    <a:pt x="3797" y="2543"/>
                    <a:pt x="3667" y="2543"/>
                    <a:pt x="3542" y="2543"/>
                  </a:cubicBezTo>
                  <a:cubicBezTo>
                    <a:pt x="3425" y="2542"/>
                    <a:pt x="3304" y="2542"/>
                    <a:pt x="3187" y="2573"/>
                  </a:cubicBezTo>
                  <a:cubicBezTo>
                    <a:pt x="3022" y="2617"/>
                    <a:pt x="2900" y="2730"/>
                    <a:pt x="2783" y="2839"/>
                  </a:cubicBezTo>
                  <a:cubicBezTo>
                    <a:pt x="2745" y="2873"/>
                    <a:pt x="2707" y="2909"/>
                    <a:pt x="2668" y="2942"/>
                  </a:cubicBezTo>
                  <a:cubicBezTo>
                    <a:pt x="2509" y="3075"/>
                    <a:pt x="2298" y="3158"/>
                    <a:pt x="2042" y="3187"/>
                  </a:cubicBezTo>
                  <a:cubicBezTo>
                    <a:pt x="1808" y="3214"/>
                    <a:pt x="1621" y="3183"/>
                    <a:pt x="1485" y="3094"/>
                  </a:cubicBezTo>
                  <a:cubicBezTo>
                    <a:pt x="1359" y="3011"/>
                    <a:pt x="1279" y="2886"/>
                    <a:pt x="1202" y="2765"/>
                  </a:cubicBezTo>
                  <a:cubicBezTo>
                    <a:pt x="1122" y="2639"/>
                    <a:pt x="1040" y="2509"/>
                    <a:pt x="904" y="2423"/>
                  </a:cubicBezTo>
                  <a:cubicBezTo>
                    <a:pt x="825" y="2373"/>
                    <a:pt x="745" y="2332"/>
                    <a:pt x="667" y="2292"/>
                  </a:cubicBezTo>
                  <a:cubicBezTo>
                    <a:pt x="451" y="2181"/>
                    <a:pt x="246" y="2076"/>
                    <a:pt x="149" y="1807"/>
                  </a:cubicBezTo>
                  <a:cubicBezTo>
                    <a:pt x="0" y="1393"/>
                    <a:pt x="244" y="930"/>
                    <a:pt x="562" y="687"/>
                  </a:cubicBezTo>
                  <a:cubicBezTo>
                    <a:pt x="743" y="548"/>
                    <a:pt x="975" y="459"/>
                    <a:pt x="1215" y="437"/>
                  </a:cubicBezTo>
                  <a:cubicBezTo>
                    <a:pt x="1335" y="426"/>
                    <a:pt x="1454" y="431"/>
                    <a:pt x="1571" y="453"/>
                  </a:cubicBezTo>
                  <a:cubicBezTo>
                    <a:pt x="1618" y="461"/>
                    <a:pt x="1665" y="475"/>
                    <a:pt x="1711" y="489"/>
                  </a:cubicBezTo>
                  <a:cubicBezTo>
                    <a:pt x="1787" y="511"/>
                    <a:pt x="1865" y="534"/>
                    <a:pt x="1947" y="535"/>
                  </a:cubicBezTo>
                  <a:cubicBezTo>
                    <a:pt x="2111" y="535"/>
                    <a:pt x="2240" y="452"/>
                    <a:pt x="2364" y="372"/>
                  </a:cubicBezTo>
                  <a:cubicBezTo>
                    <a:pt x="2395" y="352"/>
                    <a:pt x="2427" y="332"/>
                    <a:pt x="2458" y="313"/>
                  </a:cubicBezTo>
                  <a:cubicBezTo>
                    <a:pt x="2640" y="204"/>
                    <a:pt x="2831" y="121"/>
                    <a:pt x="3008" y="73"/>
                  </a:cubicBezTo>
                  <a:cubicBezTo>
                    <a:pt x="3198" y="22"/>
                    <a:pt x="3376" y="13"/>
                    <a:pt x="3551" y="48"/>
                  </a:cubicBezTo>
                  <a:cubicBezTo>
                    <a:pt x="3984" y="132"/>
                    <a:pt x="4367" y="485"/>
                    <a:pt x="4551" y="967"/>
                  </a:cubicBezTo>
                  <a:cubicBezTo>
                    <a:pt x="4715" y="1401"/>
                    <a:pt x="4674" y="1843"/>
                    <a:pt x="4440" y="21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 dirty="0"/>
            </a:p>
          </p:txBody>
        </p:sp>
      </p:grpSp>
    </p:spTree>
    <p:extLst>
      <p:ext uri="{BB962C8B-B14F-4D97-AF65-F5344CB8AC3E}">
        <p14:creationId xmlns:p14="http://schemas.microsoft.com/office/powerpoint/2010/main" val="1487289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6">
            <a:extLst>
              <a:ext uri="{FF2B5EF4-FFF2-40B4-BE49-F238E27FC236}">
                <a16:creationId xmlns:a16="http://schemas.microsoft.com/office/drawing/2014/main" id="{B7EE8E0F-012B-4A7E-B105-998FED90B35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6" name="Drawing 35" descr="Picture looks like as palm, plant, wood, red&#10;&#10;">
            <a:extLst>
              <a:ext uri="{FF2B5EF4-FFF2-40B4-BE49-F238E27FC236}">
                <a16:creationId xmlns:a16="http://schemas.microsoft.com/office/drawing/2014/main" id="{039E9CDC-5371-40EC-813D-E26993236AC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8" r="10828"/>
          <a:stretch>
            <a:fillRect/>
          </a:stretch>
        </p:blipFill>
        <p:spPr>
          <a:xfrm>
            <a:off x="6237288" y="4376738"/>
            <a:ext cx="5384800" cy="4581525"/>
          </a:xfrm>
        </p:spPr>
      </p:pic>
      <p:sp>
        <p:nvSpPr>
          <p:cNvPr id="24" name="Text 17">
            <a:extLst>
              <a:ext uri="{FF2B5EF4-FFF2-40B4-BE49-F238E27FC236}">
                <a16:creationId xmlns:a16="http://schemas.microsoft.com/office/drawing/2014/main" id="{95ED2D84-8B30-4903-94CE-A30E01A34B5C}"/>
              </a:ext>
            </a:extLst>
          </p:cNvPr>
          <p:cNvSpPr txBox="1">
            <a:spLocks/>
          </p:cNvSpPr>
          <p:nvPr/>
        </p:nvSpPr>
        <p:spPr>
          <a:xfrm>
            <a:off x="642687" y="2474484"/>
            <a:ext cx="3286174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</a:t>
            </a:r>
          </a:p>
        </p:txBody>
      </p:sp>
      <p:sp>
        <p:nvSpPr>
          <p:cNvPr id="25" name="Heading 15">
            <a:extLst>
              <a:ext uri="{FF2B5EF4-FFF2-40B4-BE49-F238E27FC236}">
                <a16:creationId xmlns:a16="http://schemas.microsoft.com/office/drawing/2014/main" id="{2E01D384-B499-4B43-A128-3376C812F33F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9787350" cy="99377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This is your presentation title</a:t>
            </a:r>
          </a:p>
        </p:txBody>
      </p:sp>
      <p:sp>
        <p:nvSpPr>
          <p:cNvPr id="26" name="Text 17">
            <a:extLst>
              <a:ext uri="{FF2B5EF4-FFF2-40B4-BE49-F238E27FC236}">
                <a16:creationId xmlns:a16="http://schemas.microsoft.com/office/drawing/2014/main" id="{A53DD2DF-471D-4EC3-958F-D4A8C4359236}"/>
              </a:ext>
            </a:extLst>
          </p:cNvPr>
          <p:cNvSpPr txBox="1">
            <a:spLocks/>
          </p:cNvSpPr>
          <p:nvPr/>
        </p:nvSpPr>
        <p:spPr>
          <a:xfrm>
            <a:off x="642687" y="2118202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Lorem ipsum dolor sit</a:t>
            </a:r>
          </a:p>
        </p:txBody>
      </p:sp>
      <p:sp>
        <p:nvSpPr>
          <p:cNvPr id="27" name="Text 17">
            <a:extLst>
              <a:ext uri="{FF2B5EF4-FFF2-40B4-BE49-F238E27FC236}">
                <a16:creationId xmlns:a16="http://schemas.microsoft.com/office/drawing/2014/main" id="{0061733B-C043-4AF9-87E9-43738E84121A}"/>
              </a:ext>
            </a:extLst>
          </p:cNvPr>
          <p:cNvSpPr txBox="1">
            <a:spLocks/>
          </p:cNvSpPr>
          <p:nvPr/>
        </p:nvSpPr>
        <p:spPr>
          <a:xfrm>
            <a:off x="4432677" y="2118202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dirty="0"/>
              <a:t>Lorem ipsum dolor sit</a:t>
            </a:r>
            <a:endParaRPr lang="en-US" sz="1600" dirty="0"/>
          </a:p>
        </p:txBody>
      </p:sp>
      <p:sp>
        <p:nvSpPr>
          <p:cNvPr id="28" name="Text 17">
            <a:extLst>
              <a:ext uri="{FF2B5EF4-FFF2-40B4-BE49-F238E27FC236}">
                <a16:creationId xmlns:a16="http://schemas.microsoft.com/office/drawing/2014/main" id="{1E20FB00-55C8-48E2-9049-CB6A25C1762B}"/>
              </a:ext>
            </a:extLst>
          </p:cNvPr>
          <p:cNvSpPr txBox="1">
            <a:spLocks/>
          </p:cNvSpPr>
          <p:nvPr/>
        </p:nvSpPr>
        <p:spPr>
          <a:xfrm>
            <a:off x="4432678" y="2474484"/>
            <a:ext cx="3286174" cy="155848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 </a:t>
            </a:r>
          </a:p>
        </p:txBody>
      </p:sp>
      <p:sp>
        <p:nvSpPr>
          <p:cNvPr id="29" name="Shape 2772">
            <a:extLst>
              <a:ext uri="{FF2B5EF4-FFF2-40B4-BE49-F238E27FC236}">
                <a16:creationId xmlns:a16="http://schemas.microsoft.com/office/drawing/2014/main" id="{F5A3B9DC-FBF1-436D-A87D-71534C482F88}"/>
              </a:ext>
            </a:extLst>
          </p:cNvPr>
          <p:cNvSpPr/>
          <p:nvPr/>
        </p:nvSpPr>
        <p:spPr>
          <a:xfrm>
            <a:off x="8428933" y="1591561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a9a42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30" name="Text 17">
            <a:extLst>
              <a:ext uri="{FF2B5EF4-FFF2-40B4-BE49-F238E27FC236}">
                <a16:creationId xmlns:a16="http://schemas.microsoft.com/office/drawing/2014/main" id="{E1876B4E-8543-4054-AD46-D2CA57B88CC0}"/>
              </a:ext>
            </a:extLst>
          </p:cNvPr>
          <p:cNvSpPr txBox="1">
            <a:spLocks/>
          </p:cNvSpPr>
          <p:nvPr/>
        </p:nvSpPr>
        <p:spPr>
          <a:xfrm>
            <a:off x="8265024" y="2118202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dirty="0"/>
              <a:t>Lorem ipsum dolor sit</a:t>
            </a:r>
            <a:endParaRPr lang="en-US" sz="1600" dirty="0"/>
          </a:p>
        </p:txBody>
      </p:sp>
      <p:sp>
        <p:nvSpPr>
          <p:cNvPr id="32" name="Text 17">
            <a:extLst>
              <a:ext uri="{FF2B5EF4-FFF2-40B4-BE49-F238E27FC236}">
                <a16:creationId xmlns:a16="http://schemas.microsoft.com/office/drawing/2014/main" id="{C2EB5C4C-0980-4507-918E-ACC888F9B848}"/>
              </a:ext>
            </a:extLst>
          </p:cNvPr>
          <p:cNvSpPr txBox="1">
            <a:spLocks/>
          </p:cNvSpPr>
          <p:nvPr/>
        </p:nvSpPr>
        <p:spPr>
          <a:xfrm>
            <a:off x="8265024" y="2474484"/>
            <a:ext cx="3320551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</a:t>
            </a:r>
          </a:p>
        </p:txBody>
      </p:sp>
      <p:sp>
        <p:nvSpPr>
          <p:cNvPr id="34" name="Oval 19">
            <a:extLst>
              <a:ext uri="{FF2B5EF4-FFF2-40B4-BE49-F238E27FC236}">
                <a16:creationId xmlns:a16="http://schemas.microsoft.com/office/drawing/2014/main" id="{7298A7AF-9196-47A1-8161-8B535A3FE134}"/>
              </a:ext>
            </a:extLst>
          </p:cNvPr>
          <p:cNvSpPr/>
          <p:nvPr/>
        </p:nvSpPr>
        <p:spPr>
          <a:xfrm>
            <a:off x="642687" y="1427652"/>
            <a:ext cx="561600" cy="56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Shape 2944">
            <a:extLst>
              <a:ext uri="{FF2B5EF4-FFF2-40B4-BE49-F238E27FC236}">
                <a16:creationId xmlns:a16="http://schemas.microsoft.com/office/drawing/2014/main" id="{5CF38313-95FB-44CA-933C-9138FB26ED14}"/>
              </a:ext>
            </a:extLst>
          </p:cNvPr>
          <p:cNvSpPr/>
          <p:nvPr/>
        </p:nvSpPr>
        <p:spPr>
          <a:xfrm>
            <a:off x="766356" y="1551322"/>
            <a:ext cx="314263" cy="314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algn="ctr"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8" name="Oval 17">
            <a:extLst>
              <a:ext uri="{FF2B5EF4-FFF2-40B4-BE49-F238E27FC236}">
                <a16:creationId xmlns:a16="http://schemas.microsoft.com/office/drawing/2014/main" id="{88EE3FF9-C5C5-42DB-A88A-C20DC70BC29F}"/>
              </a:ext>
            </a:extLst>
          </p:cNvPr>
          <p:cNvSpPr/>
          <p:nvPr/>
        </p:nvSpPr>
        <p:spPr>
          <a:xfrm>
            <a:off x="4433427" y="1427652"/>
            <a:ext cx="561600" cy="56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Shape 2852">
            <a:extLst>
              <a:ext uri="{FF2B5EF4-FFF2-40B4-BE49-F238E27FC236}">
                <a16:creationId xmlns:a16="http://schemas.microsoft.com/office/drawing/2014/main" id="{4BA9D506-3612-4E19-ADC5-45BF47FC61EC}"/>
              </a:ext>
            </a:extLst>
          </p:cNvPr>
          <p:cNvSpPr/>
          <p:nvPr/>
        </p:nvSpPr>
        <p:spPr>
          <a:xfrm>
            <a:off x="4571381" y="1552207"/>
            <a:ext cx="285695" cy="3142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algn="ctr"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8" name="Oval 18">
            <a:extLst>
              <a:ext uri="{FF2B5EF4-FFF2-40B4-BE49-F238E27FC236}">
                <a16:creationId xmlns:a16="http://schemas.microsoft.com/office/drawing/2014/main" id="{0644047F-36D9-4483-AB1F-4F20413D495B}"/>
              </a:ext>
            </a:extLst>
          </p:cNvPr>
          <p:cNvSpPr/>
          <p:nvPr/>
        </p:nvSpPr>
        <p:spPr>
          <a:xfrm>
            <a:off x="8265774" y="1427652"/>
            <a:ext cx="561600" cy="56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9" name="Shape 2617">
            <a:extLst>
              <a:ext uri="{FF2B5EF4-FFF2-40B4-BE49-F238E27FC236}">
                <a16:creationId xmlns:a16="http://schemas.microsoft.com/office/drawing/2014/main" id="{D28645A0-AD0E-4531-8937-7A0348782640}"/>
              </a:ext>
            </a:extLst>
          </p:cNvPr>
          <p:cNvSpPr/>
          <p:nvPr/>
        </p:nvSpPr>
        <p:spPr>
          <a:xfrm>
            <a:off x="8368884" y="1546357"/>
            <a:ext cx="355381" cy="290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algn="ctr"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0" name="Group 10">
            <a:extLst>
              <a:ext uri="{FF2B5EF4-FFF2-40B4-BE49-F238E27FC236}">
                <a16:creationId xmlns:a16="http://schemas.microsoft.com/office/drawing/2014/main" id="{B32D3A8F-BBB7-4660-8133-C9A77A545B73}"/>
              </a:ext>
            </a:extLst>
          </p:cNvPr>
          <p:cNvGrpSpPr/>
          <p:nvPr/>
        </p:nvGrpSpPr>
        <p:grpSpPr>
          <a:xfrm>
            <a:off x="5674978" y="4394565"/>
            <a:ext cx="6257992" cy="4468698"/>
            <a:chOff x="5481638" y="2193925"/>
            <a:chExt cx="14230350" cy="1016158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E0CDFEC1-068E-4061-A85D-6D2009975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6125" y="2193925"/>
              <a:ext cx="13741400" cy="9921875"/>
            </a:xfrm>
            <a:custGeom>
              <a:avLst/>
              <a:gdLst>
                <a:gd name="T0" fmla="*/ 2280 w 3778"/>
                <a:gd name="T1" fmla="*/ 53 h 2728"/>
                <a:gd name="T2" fmla="*/ 2694 w 3778"/>
                <a:gd name="T3" fmla="*/ 31 h 2728"/>
                <a:gd name="T4" fmla="*/ 3371 w 3778"/>
                <a:gd name="T5" fmla="*/ 1826 h 2728"/>
                <a:gd name="T6" fmla="*/ 2976 w 3778"/>
                <a:gd name="T7" fmla="*/ 2130 h 2728"/>
                <a:gd name="T8" fmla="*/ 2419 w 3778"/>
                <a:gd name="T9" fmla="*/ 2188 h 2728"/>
                <a:gd name="T10" fmla="*/ 2027 w 3778"/>
                <a:gd name="T11" fmla="*/ 2500 h 2728"/>
                <a:gd name="T12" fmla="*/ 1549 w 3778"/>
                <a:gd name="T13" fmla="*/ 2710 h 2728"/>
                <a:gd name="T14" fmla="*/ 1124 w 3778"/>
                <a:gd name="T15" fmla="*/ 2630 h 2728"/>
                <a:gd name="T16" fmla="*/ 684 w 3778"/>
                <a:gd name="T17" fmla="*/ 2060 h 2728"/>
                <a:gd name="T18" fmla="*/ 109 w 3778"/>
                <a:gd name="T19" fmla="*/ 1534 h 2728"/>
                <a:gd name="T20" fmla="*/ 424 w 3778"/>
                <a:gd name="T21" fmla="*/ 575 h 2728"/>
                <a:gd name="T22" fmla="*/ 922 w 3778"/>
                <a:gd name="T23" fmla="*/ 362 h 2728"/>
                <a:gd name="T24" fmla="*/ 1193 w 3778"/>
                <a:gd name="T25" fmla="*/ 375 h 2728"/>
                <a:gd name="T26" fmla="*/ 1477 w 3778"/>
                <a:gd name="T27" fmla="*/ 445 h 2728"/>
                <a:gd name="T28" fmla="*/ 1862 w 3778"/>
                <a:gd name="T29" fmla="*/ 257 h 2728"/>
                <a:gd name="T30" fmla="*/ 2280 w 3778"/>
                <a:gd name="T31" fmla="*/ 53 h 2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78" h="2728">
                  <a:moveTo>
                    <a:pt x="2280" y="53"/>
                  </a:moveTo>
                  <a:cubicBezTo>
                    <a:pt x="2412" y="13"/>
                    <a:pt x="2550" y="0"/>
                    <a:pt x="2694" y="31"/>
                  </a:cubicBezTo>
                  <a:cubicBezTo>
                    <a:pt x="3360" y="177"/>
                    <a:pt x="3778" y="1228"/>
                    <a:pt x="3371" y="1826"/>
                  </a:cubicBezTo>
                  <a:cubicBezTo>
                    <a:pt x="3274" y="1969"/>
                    <a:pt x="3133" y="2076"/>
                    <a:pt x="2976" y="2130"/>
                  </a:cubicBezTo>
                  <a:cubicBezTo>
                    <a:pt x="2792" y="2193"/>
                    <a:pt x="2601" y="2133"/>
                    <a:pt x="2419" y="2188"/>
                  </a:cubicBezTo>
                  <a:cubicBezTo>
                    <a:pt x="2255" y="2236"/>
                    <a:pt x="2149" y="2385"/>
                    <a:pt x="2027" y="2500"/>
                  </a:cubicBezTo>
                  <a:cubicBezTo>
                    <a:pt x="1893" y="2625"/>
                    <a:pt x="1724" y="2687"/>
                    <a:pt x="1549" y="2710"/>
                  </a:cubicBezTo>
                  <a:cubicBezTo>
                    <a:pt x="1403" y="2728"/>
                    <a:pt x="1246" y="2719"/>
                    <a:pt x="1124" y="2630"/>
                  </a:cubicBezTo>
                  <a:cubicBezTo>
                    <a:pt x="929" y="2486"/>
                    <a:pt x="885" y="2202"/>
                    <a:pt x="684" y="2060"/>
                  </a:cubicBezTo>
                  <a:cubicBezTo>
                    <a:pt x="454" y="1896"/>
                    <a:pt x="210" y="1845"/>
                    <a:pt x="109" y="1534"/>
                  </a:cubicBezTo>
                  <a:cubicBezTo>
                    <a:pt x="0" y="1193"/>
                    <a:pt x="172" y="791"/>
                    <a:pt x="424" y="575"/>
                  </a:cubicBezTo>
                  <a:cubicBezTo>
                    <a:pt x="565" y="454"/>
                    <a:pt x="742" y="380"/>
                    <a:pt x="922" y="362"/>
                  </a:cubicBezTo>
                  <a:cubicBezTo>
                    <a:pt x="1012" y="352"/>
                    <a:pt x="1104" y="357"/>
                    <a:pt x="1193" y="375"/>
                  </a:cubicBezTo>
                  <a:cubicBezTo>
                    <a:pt x="1288" y="395"/>
                    <a:pt x="1379" y="444"/>
                    <a:pt x="1477" y="445"/>
                  </a:cubicBezTo>
                  <a:cubicBezTo>
                    <a:pt x="1630" y="446"/>
                    <a:pt x="1740" y="338"/>
                    <a:pt x="1862" y="257"/>
                  </a:cubicBezTo>
                  <a:cubicBezTo>
                    <a:pt x="1990" y="171"/>
                    <a:pt x="2135" y="97"/>
                    <a:pt x="2280" y="53"/>
                  </a:cubicBezTo>
                  <a:close/>
                </a:path>
              </a:pathLst>
            </a:custGeom>
            <a:noFill/>
            <a:ln w="254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16D78F2D-2E59-47D0-BC4F-F582D6B28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2175" y="2430463"/>
              <a:ext cx="13739813" cy="9925050"/>
            </a:xfrm>
            <a:custGeom>
              <a:avLst/>
              <a:gdLst>
                <a:gd name="T0" fmla="*/ 2280 w 3778"/>
                <a:gd name="T1" fmla="*/ 53 h 2729"/>
                <a:gd name="T2" fmla="*/ 2694 w 3778"/>
                <a:gd name="T3" fmla="*/ 31 h 2729"/>
                <a:gd name="T4" fmla="*/ 3371 w 3778"/>
                <a:gd name="T5" fmla="*/ 1826 h 2729"/>
                <a:gd name="T6" fmla="*/ 2976 w 3778"/>
                <a:gd name="T7" fmla="*/ 2130 h 2729"/>
                <a:gd name="T8" fmla="*/ 2419 w 3778"/>
                <a:gd name="T9" fmla="*/ 2188 h 2729"/>
                <a:gd name="T10" fmla="*/ 2027 w 3778"/>
                <a:gd name="T11" fmla="*/ 2500 h 2729"/>
                <a:gd name="T12" fmla="*/ 1549 w 3778"/>
                <a:gd name="T13" fmla="*/ 2710 h 2729"/>
                <a:gd name="T14" fmla="*/ 1124 w 3778"/>
                <a:gd name="T15" fmla="*/ 2630 h 2729"/>
                <a:gd name="T16" fmla="*/ 684 w 3778"/>
                <a:gd name="T17" fmla="*/ 2060 h 2729"/>
                <a:gd name="T18" fmla="*/ 109 w 3778"/>
                <a:gd name="T19" fmla="*/ 1534 h 2729"/>
                <a:gd name="T20" fmla="*/ 424 w 3778"/>
                <a:gd name="T21" fmla="*/ 575 h 2729"/>
                <a:gd name="T22" fmla="*/ 922 w 3778"/>
                <a:gd name="T23" fmla="*/ 362 h 2729"/>
                <a:gd name="T24" fmla="*/ 1193 w 3778"/>
                <a:gd name="T25" fmla="*/ 375 h 2729"/>
                <a:gd name="T26" fmla="*/ 1477 w 3778"/>
                <a:gd name="T27" fmla="*/ 445 h 2729"/>
                <a:gd name="T28" fmla="*/ 1862 w 3778"/>
                <a:gd name="T29" fmla="*/ 257 h 2729"/>
                <a:gd name="T30" fmla="*/ 2280 w 3778"/>
                <a:gd name="T31" fmla="*/ 53 h 2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78" h="2729">
                  <a:moveTo>
                    <a:pt x="2280" y="53"/>
                  </a:moveTo>
                  <a:cubicBezTo>
                    <a:pt x="2412" y="13"/>
                    <a:pt x="2550" y="0"/>
                    <a:pt x="2694" y="31"/>
                  </a:cubicBezTo>
                  <a:cubicBezTo>
                    <a:pt x="3360" y="177"/>
                    <a:pt x="3778" y="1228"/>
                    <a:pt x="3371" y="1826"/>
                  </a:cubicBezTo>
                  <a:cubicBezTo>
                    <a:pt x="3274" y="1969"/>
                    <a:pt x="3133" y="2076"/>
                    <a:pt x="2976" y="2130"/>
                  </a:cubicBezTo>
                  <a:cubicBezTo>
                    <a:pt x="2792" y="2193"/>
                    <a:pt x="2601" y="2133"/>
                    <a:pt x="2419" y="2188"/>
                  </a:cubicBezTo>
                  <a:cubicBezTo>
                    <a:pt x="2255" y="2236"/>
                    <a:pt x="2149" y="2385"/>
                    <a:pt x="2027" y="2500"/>
                  </a:cubicBezTo>
                  <a:cubicBezTo>
                    <a:pt x="1893" y="2626"/>
                    <a:pt x="1724" y="2687"/>
                    <a:pt x="1549" y="2710"/>
                  </a:cubicBezTo>
                  <a:cubicBezTo>
                    <a:pt x="1403" y="2729"/>
                    <a:pt x="1245" y="2719"/>
                    <a:pt x="1124" y="2630"/>
                  </a:cubicBezTo>
                  <a:cubicBezTo>
                    <a:pt x="929" y="2486"/>
                    <a:pt x="885" y="2203"/>
                    <a:pt x="684" y="2060"/>
                  </a:cubicBezTo>
                  <a:cubicBezTo>
                    <a:pt x="454" y="1896"/>
                    <a:pt x="210" y="1845"/>
                    <a:pt x="109" y="1534"/>
                  </a:cubicBezTo>
                  <a:cubicBezTo>
                    <a:pt x="0" y="1193"/>
                    <a:pt x="171" y="791"/>
                    <a:pt x="424" y="575"/>
                  </a:cubicBezTo>
                  <a:cubicBezTo>
                    <a:pt x="565" y="454"/>
                    <a:pt x="741" y="381"/>
                    <a:pt x="922" y="362"/>
                  </a:cubicBezTo>
                  <a:cubicBezTo>
                    <a:pt x="1012" y="352"/>
                    <a:pt x="1104" y="357"/>
                    <a:pt x="1193" y="375"/>
                  </a:cubicBezTo>
                  <a:cubicBezTo>
                    <a:pt x="1288" y="395"/>
                    <a:pt x="1379" y="444"/>
                    <a:pt x="1477" y="445"/>
                  </a:cubicBezTo>
                  <a:cubicBezTo>
                    <a:pt x="1630" y="446"/>
                    <a:pt x="1740" y="338"/>
                    <a:pt x="1862" y="257"/>
                  </a:cubicBezTo>
                  <a:cubicBezTo>
                    <a:pt x="1990" y="171"/>
                    <a:pt x="2135" y="97"/>
                    <a:pt x="2280" y="53"/>
                  </a:cubicBezTo>
                  <a:close/>
                </a:path>
              </a:pathLst>
            </a:custGeom>
            <a:noFill/>
            <a:ln w="254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7">
              <a:extLst>
                <a:ext uri="{FF2B5EF4-FFF2-40B4-BE49-F238E27FC236}">
                  <a16:creationId xmlns:a16="http://schemas.microsoft.com/office/drawing/2014/main" id="{B2A3B5FE-9991-4CBA-BE68-D8435157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1638" y="2219325"/>
              <a:ext cx="13717588" cy="9713913"/>
            </a:xfrm>
            <a:custGeom>
              <a:avLst/>
              <a:gdLst>
                <a:gd name="T0" fmla="*/ 2332 w 3772"/>
                <a:gd name="T1" fmla="*/ 40 h 2671"/>
                <a:gd name="T2" fmla="*/ 2747 w 3772"/>
                <a:gd name="T3" fmla="*/ 38 h 2671"/>
                <a:gd name="T4" fmla="*/ 3337 w 3772"/>
                <a:gd name="T5" fmla="*/ 1864 h 2671"/>
                <a:gd name="T6" fmla="*/ 2928 w 3772"/>
                <a:gd name="T7" fmla="*/ 2148 h 2671"/>
                <a:gd name="T8" fmla="*/ 2368 w 3772"/>
                <a:gd name="T9" fmla="*/ 2179 h 2671"/>
                <a:gd name="T10" fmla="*/ 1962 w 3772"/>
                <a:gd name="T11" fmla="*/ 2473 h 2671"/>
                <a:gd name="T12" fmla="*/ 1475 w 3772"/>
                <a:gd name="T13" fmla="*/ 2659 h 2671"/>
                <a:gd name="T14" fmla="*/ 1054 w 3772"/>
                <a:gd name="T15" fmla="*/ 2559 h 2671"/>
                <a:gd name="T16" fmla="*/ 642 w 3772"/>
                <a:gd name="T17" fmla="*/ 1969 h 2671"/>
                <a:gd name="T18" fmla="*/ 93 w 3772"/>
                <a:gd name="T19" fmla="*/ 1416 h 2671"/>
                <a:gd name="T20" fmla="*/ 453 w 3772"/>
                <a:gd name="T21" fmla="*/ 473 h 2671"/>
                <a:gd name="T22" fmla="*/ 961 w 3772"/>
                <a:gd name="T23" fmla="*/ 284 h 2671"/>
                <a:gd name="T24" fmla="*/ 1230 w 3772"/>
                <a:gd name="T25" fmla="*/ 310 h 2671"/>
                <a:gd name="T26" fmla="*/ 1511 w 3772"/>
                <a:gd name="T27" fmla="*/ 394 h 2671"/>
                <a:gd name="T28" fmla="*/ 1905 w 3772"/>
                <a:gd name="T29" fmla="*/ 224 h 2671"/>
                <a:gd name="T30" fmla="*/ 2332 w 3772"/>
                <a:gd name="T31" fmla="*/ 40 h 2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72" h="2671">
                  <a:moveTo>
                    <a:pt x="2332" y="40"/>
                  </a:moveTo>
                  <a:cubicBezTo>
                    <a:pt x="2466" y="7"/>
                    <a:pt x="2604" y="0"/>
                    <a:pt x="2747" y="38"/>
                  </a:cubicBezTo>
                  <a:cubicBezTo>
                    <a:pt x="3405" y="216"/>
                    <a:pt x="3772" y="1285"/>
                    <a:pt x="3337" y="1864"/>
                  </a:cubicBezTo>
                  <a:cubicBezTo>
                    <a:pt x="3233" y="2002"/>
                    <a:pt x="3087" y="2102"/>
                    <a:pt x="2928" y="2148"/>
                  </a:cubicBezTo>
                  <a:cubicBezTo>
                    <a:pt x="2741" y="2203"/>
                    <a:pt x="2553" y="2134"/>
                    <a:pt x="2368" y="2179"/>
                  </a:cubicBezTo>
                  <a:cubicBezTo>
                    <a:pt x="2202" y="2220"/>
                    <a:pt x="2090" y="2364"/>
                    <a:pt x="1962" y="2473"/>
                  </a:cubicBezTo>
                  <a:cubicBezTo>
                    <a:pt x="1822" y="2592"/>
                    <a:pt x="1651" y="2645"/>
                    <a:pt x="1475" y="2659"/>
                  </a:cubicBezTo>
                  <a:cubicBezTo>
                    <a:pt x="1328" y="2671"/>
                    <a:pt x="1171" y="2654"/>
                    <a:pt x="1054" y="2559"/>
                  </a:cubicBezTo>
                  <a:cubicBezTo>
                    <a:pt x="866" y="2406"/>
                    <a:pt x="835" y="2121"/>
                    <a:pt x="642" y="1969"/>
                  </a:cubicBezTo>
                  <a:cubicBezTo>
                    <a:pt x="419" y="1794"/>
                    <a:pt x="178" y="1732"/>
                    <a:pt x="93" y="1416"/>
                  </a:cubicBezTo>
                  <a:cubicBezTo>
                    <a:pt x="0" y="1070"/>
                    <a:pt x="190" y="677"/>
                    <a:pt x="453" y="473"/>
                  </a:cubicBezTo>
                  <a:cubicBezTo>
                    <a:pt x="600" y="359"/>
                    <a:pt x="779" y="294"/>
                    <a:pt x="961" y="284"/>
                  </a:cubicBezTo>
                  <a:cubicBezTo>
                    <a:pt x="1051" y="279"/>
                    <a:pt x="1142" y="288"/>
                    <a:pt x="1230" y="310"/>
                  </a:cubicBezTo>
                  <a:cubicBezTo>
                    <a:pt x="1325" y="335"/>
                    <a:pt x="1413" y="388"/>
                    <a:pt x="1511" y="394"/>
                  </a:cubicBezTo>
                  <a:cubicBezTo>
                    <a:pt x="1664" y="402"/>
                    <a:pt x="1779" y="300"/>
                    <a:pt x="1905" y="224"/>
                  </a:cubicBezTo>
                  <a:cubicBezTo>
                    <a:pt x="2037" y="145"/>
                    <a:pt x="2184" y="78"/>
                    <a:pt x="2332" y="40"/>
                  </a:cubicBezTo>
                  <a:close/>
                </a:path>
              </a:pathLst>
            </a:custGeom>
            <a:noFill/>
            <a:ln w="254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2217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Drawing 21" descr="Picture looks like as striped, zebra, sits, table&#10;&#10;">
            <a:extLst>
              <a:ext uri="{FF2B5EF4-FFF2-40B4-BE49-F238E27FC236}">
                <a16:creationId xmlns:a16="http://schemas.microsoft.com/office/drawing/2014/main" id="{0643E969-9047-4172-90EC-F0BDC1D1C33A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61" b="37861"/>
          <a:stretch>
            <a:fillRect/>
          </a:stretch>
        </p:blipFill>
        <p:spPr>
          <a:xfrm>
            <a:off x="0" y="0"/>
            <a:ext cx="12188825" cy="4437063"/>
          </a:xfrm>
        </p:spPr>
      </p:pic>
      <p:sp>
        <p:nvSpPr>
          <p:cNvPr id="25" name="Drawing 5">
            <a:extLst>
              <a:ext uri="{FF2B5EF4-FFF2-40B4-BE49-F238E27FC236}">
                <a16:creationId xmlns:a16="http://schemas.microsoft.com/office/drawing/2014/main" id="{CAD699AE-F426-4E37-8822-918DA5638248}"/>
              </a:ext>
            </a:extLst>
          </p:cNvPr>
          <p:cNvSpPr/>
          <p:nvPr/>
        </p:nvSpPr>
        <p:spPr>
          <a:xfrm>
            <a:off x="570303" y="2135190"/>
            <a:ext cx="7869164" cy="1244000"/>
          </a:xfrm>
          <a:custGeom>
            <a:avLst/>
            <a:gdLst>
              <a:gd name="connsiteX0" fmla="*/ 2368835 w 2763417"/>
              <a:gd name="connsiteY0" fmla="*/ 385184 h 436856"/>
              <a:gd name="connsiteX1" fmla="*/ 2340260 w 2763417"/>
              <a:gd name="connsiteY1" fmla="*/ 380421 h 436856"/>
              <a:gd name="connsiteX2" fmla="*/ 2325020 w 2763417"/>
              <a:gd name="connsiteY2" fmla="*/ 374706 h 436856"/>
              <a:gd name="connsiteX3" fmla="*/ 2290730 w 2763417"/>
              <a:gd name="connsiteY3" fmla="*/ 368039 h 436856"/>
              <a:gd name="connsiteX4" fmla="*/ 2236437 w 2763417"/>
              <a:gd name="connsiteY4" fmla="*/ 368991 h 436856"/>
              <a:gd name="connsiteX5" fmla="*/ 2194527 w 2763417"/>
              <a:gd name="connsiteY5" fmla="*/ 368991 h 436856"/>
              <a:gd name="connsiteX6" fmla="*/ 2146902 w 2763417"/>
              <a:gd name="connsiteY6" fmla="*/ 363276 h 436856"/>
              <a:gd name="connsiteX7" fmla="*/ 2117375 w 2763417"/>
              <a:gd name="connsiteY7" fmla="*/ 360419 h 436856"/>
              <a:gd name="connsiteX8" fmla="*/ 2059272 w 2763417"/>
              <a:gd name="connsiteY8" fmla="*/ 367086 h 436856"/>
              <a:gd name="connsiteX9" fmla="*/ 2051652 w 2763417"/>
              <a:gd name="connsiteY9" fmla="*/ 375659 h 436856"/>
              <a:gd name="connsiteX10" fmla="*/ 2062130 w 2763417"/>
              <a:gd name="connsiteY10" fmla="*/ 383279 h 436856"/>
              <a:gd name="connsiteX11" fmla="*/ 2091657 w 2763417"/>
              <a:gd name="connsiteY11" fmla="*/ 386136 h 436856"/>
              <a:gd name="connsiteX12" fmla="*/ 2127852 w 2763417"/>
              <a:gd name="connsiteY12" fmla="*/ 387089 h 436856"/>
              <a:gd name="connsiteX13" fmla="*/ 2157380 w 2763417"/>
              <a:gd name="connsiteY13" fmla="*/ 389946 h 436856"/>
              <a:gd name="connsiteX14" fmla="*/ 2180240 w 2763417"/>
              <a:gd name="connsiteY14" fmla="*/ 394709 h 436856"/>
              <a:gd name="connsiteX15" fmla="*/ 2215482 w 2763417"/>
              <a:gd name="connsiteY15" fmla="*/ 398519 h 436856"/>
              <a:gd name="connsiteX16" fmla="*/ 2221198 w 2763417"/>
              <a:gd name="connsiteY16" fmla="*/ 403281 h 436856"/>
              <a:gd name="connsiteX17" fmla="*/ 2212625 w 2763417"/>
              <a:gd name="connsiteY17" fmla="*/ 407091 h 436856"/>
              <a:gd name="connsiteX18" fmla="*/ 2152618 w 2763417"/>
              <a:gd name="connsiteY18" fmla="*/ 403281 h 436856"/>
              <a:gd name="connsiteX19" fmla="*/ 2128805 w 2763417"/>
              <a:gd name="connsiteY19" fmla="*/ 401376 h 436856"/>
              <a:gd name="connsiteX20" fmla="*/ 2099277 w 2763417"/>
              <a:gd name="connsiteY20" fmla="*/ 397566 h 436856"/>
              <a:gd name="connsiteX21" fmla="*/ 1979262 w 2763417"/>
              <a:gd name="connsiteY21" fmla="*/ 389946 h 436856"/>
              <a:gd name="connsiteX22" fmla="*/ 1949735 w 2763417"/>
              <a:gd name="connsiteY22" fmla="*/ 392804 h 436856"/>
              <a:gd name="connsiteX23" fmla="*/ 1889727 w 2763417"/>
              <a:gd name="connsiteY23" fmla="*/ 397566 h 436856"/>
              <a:gd name="connsiteX24" fmla="*/ 1774475 w 2763417"/>
              <a:gd name="connsiteY24" fmla="*/ 400424 h 436856"/>
              <a:gd name="connsiteX25" fmla="*/ 1606835 w 2763417"/>
              <a:gd name="connsiteY25" fmla="*/ 415664 h 436856"/>
              <a:gd name="connsiteX26" fmla="*/ 1508727 w 2763417"/>
              <a:gd name="connsiteY26" fmla="*/ 431856 h 436856"/>
              <a:gd name="connsiteX27" fmla="*/ 1497297 w 2763417"/>
              <a:gd name="connsiteY27" fmla="*/ 434714 h 436856"/>
              <a:gd name="connsiteX28" fmla="*/ 1462055 w 2763417"/>
              <a:gd name="connsiteY28" fmla="*/ 434714 h 436856"/>
              <a:gd name="connsiteX29" fmla="*/ 1445862 w 2763417"/>
              <a:gd name="connsiteY29" fmla="*/ 429951 h 436856"/>
              <a:gd name="connsiteX30" fmla="*/ 1422050 w 2763417"/>
              <a:gd name="connsiteY30" fmla="*/ 427094 h 436856"/>
              <a:gd name="connsiteX31" fmla="*/ 1361090 w 2763417"/>
              <a:gd name="connsiteY31" fmla="*/ 425189 h 436856"/>
              <a:gd name="connsiteX32" fmla="*/ 1313465 w 2763417"/>
              <a:gd name="connsiteY32" fmla="*/ 428046 h 436856"/>
              <a:gd name="connsiteX33" fmla="*/ 1277270 w 2763417"/>
              <a:gd name="connsiteY33" fmla="*/ 430904 h 436856"/>
              <a:gd name="connsiteX34" fmla="*/ 1242027 w 2763417"/>
              <a:gd name="connsiteY34" fmla="*/ 434714 h 436856"/>
              <a:gd name="connsiteX35" fmla="*/ 1218215 w 2763417"/>
              <a:gd name="connsiteY35" fmla="*/ 434714 h 436856"/>
              <a:gd name="connsiteX36" fmla="*/ 1146777 w 2763417"/>
              <a:gd name="connsiteY36" fmla="*/ 428999 h 436856"/>
              <a:gd name="connsiteX37" fmla="*/ 1068672 w 2763417"/>
              <a:gd name="connsiteY37" fmla="*/ 425189 h 436856"/>
              <a:gd name="connsiteX38" fmla="*/ 930560 w 2763417"/>
              <a:gd name="connsiteY38" fmla="*/ 413759 h 436856"/>
              <a:gd name="connsiteX39" fmla="*/ 901032 w 2763417"/>
              <a:gd name="connsiteY39" fmla="*/ 409949 h 436856"/>
              <a:gd name="connsiteX40" fmla="*/ 872457 w 2763417"/>
              <a:gd name="connsiteY40" fmla="*/ 404234 h 436856"/>
              <a:gd name="connsiteX41" fmla="*/ 737202 w 2763417"/>
              <a:gd name="connsiteY41" fmla="*/ 385184 h 436856"/>
              <a:gd name="connsiteX42" fmla="*/ 653382 w 2763417"/>
              <a:gd name="connsiteY42" fmla="*/ 378516 h 436856"/>
              <a:gd name="connsiteX43" fmla="*/ 580992 w 2763417"/>
              <a:gd name="connsiteY43" fmla="*/ 375659 h 436856"/>
              <a:gd name="connsiteX44" fmla="*/ 509555 w 2763417"/>
              <a:gd name="connsiteY44" fmla="*/ 380421 h 436856"/>
              <a:gd name="connsiteX45" fmla="*/ 485742 w 2763417"/>
              <a:gd name="connsiteY45" fmla="*/ 381374 h 436856"/>
              <a:gd name="connsiteX46" fmla="*/ 467645 w 2763417"/>
              <a:gd name="connsiteY46" fmla="*/ 380421 h 436856"/>
              <a:gd name="connsiteX47" fmla="*/ 377157 w 2763417"/>
              <a:gd name="connsiteY47" fmla="*/ 382326 h 436856"/>
              <a:gd name="connsiteX48" fmla="*/ 371442 w 2763417"/>
              <a:gd name="connsiteY48" fmla="*/ 382326 h 436856"/>
              <a:gd name="connsiteX49" fmla="*/ 348582 w 2763417"/>
              <a:gd name="connsiteY49" fmla="*/ 387089 h 436856"/>
              <a:gd name="connsiteX50" fmla="*/ 309530 w 2763417"/>
              <a:gd name="connsiteY50" fmla="*/ 403281 h 436856"/>
              <a:gd name="connsiteX51" fmla="*/ 263810 w 2763417"/>
              <a:gd name="connsiteY51" fmla="*/ 403281 h 436856"/>
              <a:gd name="connsiteX52" fmla="*/ 239997 w 2763417"/>
              <a:gd name="connsiteY52" fmla="*/ 392804 h 436856"/>
              <a:gd name="connsiteX53" fmla="*/ 224757 w 2763417"/>
              <a:gd name="connsiteY53" fmla="*/ 387089 h 436856"/>
              <a:gd name="connsiteX54" fmla="*/ 207612 w 2763417"/>
              <a:gd name="connsiteY54" fmla="*/ 387089 h 436856"/>
              <a:gd name="connsiteX55" fmla="*/ 193325 w 2763417"/>
              <a:gd name="connsiteY55" fmla="*/ 393756 h 436856"/>
              <a:gd name="connsiteX56" fmla="*/ 147605 w 2763417"/>
              <a:gd name="connsiteY56" fmla="*/ 408996 h 436856"/>
              <a:gd name="connsiteX57" fmla="*/ 131412 w 2763417"/>
              <a:gd name="connsiteY57" fmla="*/ 412806 h 436856"/>
              <a:gd name="connsiteX58" fmla="*/ 119982 w 2763417"/>
              <a:gd name="connsiteY58" fmla="*/ 411854 h 436856"/>
              <a:gd name="connsiteX59" fmla="*/ 87597 w 2763417"/>
              <a:gd name="connsiteY59" fmla="*/ 403281 h 436856"/>
              <a:gd name="connsiteX60" fmla="*/ 79977 w 2763417"/>
              <a:gd name="connsiteY60" fmla="*/ 395661 h 436856"/>
              <a:gd name="connsiteX61" fmla="*/ 64737 w 2763417"/>
              <a:gd name="connsiteY61" fmla="*/ 381374 h 436856"/>
              <a:gd name="connsiteX62" fmla="*/ 59022 w 2763417"/>
              <a:gd name="connsiteY62" fmla="*/ 380421 h 436856"/>
              <a:gd name="connsiteX63" fmla="*/ 49497 w 2763417"/>
              <a:gd name="connsiteY63" fmla="*/ 376611 h 436856"/>
              <a:gd name="connsiteX64" fmla="*/ 33305 w 2763417"/>
              <a:gd name="connsiteY64" fmla="*/ 358514 h 436856"/>
              <a:gd name="connsiteX65" fmla="*/ 16160 w 2763417"/>
              <a:gd name="connsiteY65" fmla="*/ 332796 h 436856"/>
              <a:gd name="connsiteX66" fmla="*/ 15207 w 2763417"/>
              <a:gd name="connsiteY66" fmla="*/ 312794 h 436856"/>
              <a:gd name="connsiteX67" fmla="*/ 16160 w 2763417"/>
              <a:gd name="connsiteY67" fmla="*/ 289934 h 436856"/>
              <a:gd name="connsiteX68" fmla="*/ 4730 w 2763417"/>
              <a:gd name="connsiteY68" fmla="*/ 263264 h 436856"/>
              <a:gd name="connsiteX69" fmla="*/ 6635 w 2763417"/>
              <a:gd name="connsiteY69" fmla="*/ 249929 h 436856"/>
              <a:gd name="connsiteX70" fmla="*/ 9492 w 2763417"/>
              <a:gd name="connsiteY70" fmla="*/ 243261 h 436856"/>
              <a:gd name="connsiteX71" fmla="*/ 4730 w 2763417"/>
              <a:gd name="connsiteY71" fmla="*/ 220401 h 436856"/>
              <a:gd name="connsiteX72" fmla="*/ 920 w 2763417"/>
              <a:gd name="connsiteY72" fmla="*/ 207066 h 436856"/>
              <a:gd name="connsiteX73" fmla="*/ 1872 w 2763417"/>
              <a:gd name="connsiteY73" fmla="*/ 204209 h 436856"/>
              <a:gd name="connsiteX74" fmla="*/ 8540 w 2763417"/>
              <a:gd name="connsiteY74" fmla="*/ 170871 h 436856"/>
              <a:gd name="connsiteX75" fmla="*/ 8540 w 2763417"/>
              <a:gd name="connsiteY75" fmla="*/ 149916 h 436856"/>
              <a:gd name="connsiteX76" fmla="*/ 18065 w 2763417"/>
              <a:gd name="connsiteY76" fmla="*/ 120389 h 436856"/>
              <a:gd name="connsiteX77" fmla="*/ 24732 w 2763417"/>
              <a:gd name="connsiteY77" fmla="*/ 107054 h 436856"/>
              <a:gd name="connsiteX78" fmla="*/ 36162 w 2763417"/>
              <a:gd name="connsiteY78" fmla="*/ 94671 h 436856"/>
              <a:gd name="connsiteX79" fmla="*/ 64737 w 2763417"/>
              <a:gd name="connsiteY79" fmla="*/ 76574 h 436856"/>
              <a:gd name="connsiteX80" fmla="*/ 96170 w 2763417"/>
              <a:gd name="connsiteY80" fmla="*/ 62286 h 436856"/>
              <a:gd name="connsiteX81" fmla="*/ 138080 w 2763417"/>
              <a:gd name="connsiteY81" fmla="*/ 48951 h 436856"/>
              <a:gd name="connsiteX82" fmla="*/ 219042 w 2763417"/>
              <a:gd name="connsiteY82" fmla="*/ 34664 h 436856"/>
              <a:gd name="connsiteX83" fmla="*/ 294290 w 2763417"/>
              <a:gd name="connsiteY83" fmla="*/ 21329 h 436856"/>
              <a:gd name="connsiteX84" fmla="*/ 422877 w 2763417"/>
              <a:gd name="connsiteY84" fmla="*/ 2279 h 436856"/>
              <a:gd name="connsiteX85" fmla="*/ 477170 w 2763417"/>
              <a:gd name="connsiteY85" fmla="*/ 374 h 436856"/>
              <a:gd name="connsiteX86" fmla="*/ 538130 w 2763417"/>
              <a:gd name="connsiteY86" fmla="*/ 1326 h 436856"/>
              <a:gd name="connsiteX87" fmla="*/ 586707 w 2763417"/>
              <a:gd name="connsiteY87" fmla="*/ 1326 h 436856"/>
              <a:gd name="connsiteX88" fmla="*/ 792447 w 2763417"/>
              <a:gd name="connsiteY88" fmla="*/ 10851 h 436856"/>
              <a:gd name="connsiteX89" fmla="*/ 821975 w 2763417"/>
              <a:gd name="connsiteY89" fmla="*/ 13709 h 436856"/>
              <a:gd name="connsiteX90" fmla="*/ 941037 w 2763417"/>
              <a:gd name="connsiteY90" fmla="*/ 25139 h 436856"/>
              <a:gd name="connsiteX91" fmla="*/ 981995 w 2763417"/>
              <a:gd name="connsiteY91" fmla="*/ 30854 h 436856"/>
              <a:gd name="connsiteX92" fmla="*/ 1166780 w 2763417"/>
              <a:gd name="connsiteY92" fmla="*/ 48951 h 436856"/>
              <a:gd name="connsiteX93" fmla="*/ 1184877 w 2763417"/>
              <a:gd name="connsiteY93" fmla="*/ 49904 h 436856"/>
              <a:gd name="connsiteX94" fmla="*/ 1323942 w 2763417"/>
              <a:gd name="connsiteY94" fmla="*/ 56571 h 436856"/>
              <a:gd name="connsiteX95" fmla="*/ 1342040 w 2763417"/>
              <a:gd name="connsiteY95" fmla="*/ 57524 h 436856"/>
              <a:gd name="connsiteX96" fmla="*/ 1414430 w 2763417"/>
              <a:gd name="connsiteY96" fmla="*/ 59429 h 436856"/>
              <a:gd name="connsiteX97" fmla="*/ 1432527 w 2763417"/>
              <a:gd name="connsiteY97" fmla="*/ 58476 h 436856"/>
              <a:gd name="connsiteX98" fmla="*/ 1547780 w 2763417"/>
              <a:gd name="connsiteY98" fmla="*/ 54666 h 436856"/>
              <a:gd name="connsiteX99" fmla="*/ 1625885 w 2763417"/>
              <a:gd name="connsiteY99" fmla="*/ 49904 h 436856"/>
              <a:gd name="connsiteX100" fmla="*/ 1643982 w 2763417"/>
              <a:gd name="connsiteY100" fmla="*/ 47999 h 436856"/>
              <a:gd name="connsiteX101" fmla="*/ 1782095 w 2763417"/>
              <a:gd name="connsiteY101" fmla="*/ 36569 h 436856"/>
              <a:gd name="connsiteX102" fmla="*/ 1896395 w 2763417"/>
              <a:gd name="connsiteY102" fmla="*/ 27044 h 436856"/>
              <a:gd name="connsiteX103" fmla="*/ 1963070 w 2763417"/>
              <a:gd name="connsiteY103" fmla="*/ 27044 h 436856"/>
              <a:gd name="connsiteX104" fmla="*/ 2090705 w 2763417"/>
              <a:gd name="connsiteY104" fmla="*/ 26091 h 436856"/>
              <a:gd name="connsiteX105" fmla="*/ 2139282 w 2763417"/>
              <a:gd name="connsiteY105" fmla="*/ 26091 h 436856"/>
              <a:gd name="connsiteX106" fmla="*/ 2187860 w 2763417"/>
              <a:gd name="connsiteY106" fmla="*/ 27996 h 436856"/>
              <a:gd name="connsiteX107" fmla="*/ 2260250 w 2763417"/>
              <a:gd name="connsiteY107" fmla="*/ 28949 h 436856"/>
              <a:gd name="connsiteX108" fmla="*/ 2270727 w 2763417"/>
              <a:gd name="connsiteY108" fmla="*/ 34664 h 436856"/>
              <a:gd name="connsiteX109" fmla="*/ 2278348 w 2763417"/>
              <a:gd name="connsiteY109" fmla="*/ 39426 h 436856"/>
              <a:gd name="connsiteX110" fmla="*/ 2356452 w 2763417"/>
              <a:gd name="connsiteY110" fmla="*/ 44189 h 436856"/>
              <a:gd name="connsiteX111" fmla="*/ 2399315 w 2763417"/>
              <a:gd name="connsiteY111" fmla="*/ 48951 h 436856"/>
              <a:gd name="connsiteX112" fmla="*/ 2537427 w 2763417"/>
              <a:gd name="connsiteY112" fmla="*/ 59429 h 436856"/>
              <a:gd name="connsiteX113" fmla="*/ 2585052 w 2763417"/>
              <a:gd name="connsiteY113" fmla="*/ 64191 h 436856"/>
              <a:gd name="connsiteX114" fmla="*/ 2626010 w 2763417"/>
              <a:gd name="connsiteY114" fmla="*/ 70859 h 436856"/>
              <a:gd name="connsiteX115" fmla="*/ 2671730 w 2763417"/>
              <a:gd name="connsiteY115" fmla="*/ 87051 h 436856"/>
              <a:gd name="connsiteX116" fmla="*/ 2666968 w 2763417"/>
              <a:gd name="connsiteY116" fmla="*/ 96576 h 436856"/>
              <a:gd name="connsiteX117" fmla="*/ 2666015 w 2763417"/>
              <a:gd name="connsiteY117" fmla="*/ 103244 h 436856"/>
              <a:gd name="connsiteX118" fmla="*/ 2675540 w 2763417"/>
              <a:gd name="connsiteY118" fmla="*/ 129914 h 436856"/>
              <a:gd name="connsiteX119" fmla="*/ 2685065 w 2763417"/>
              <a:gd name="connsiteY119" fmla="*/ 142296 h 436856"/>
              <a:gd name="connsiteX120" fmla="*/ 2684112 w 2763417"/>
              <a:gd name="connsiteY120" fmla="*/ 155631 h 436856"/>
              <a:gd name="connsiteX121" fmla="*/ 2695543 w 2763417"/>
              <a:gd name="connsiteY121" fmla="*/ 181349 h 436856"/>
              <a:gd name="connsiteX122" fmla="*/ 2697447 w 2763417"/>
              <a:gd name="connsiteY122" fmla="*/ 205161 h 436856"/>
              <a:gd name="connsiteX123" fmla="*/ 2705068 w 2763417"/>
              <a:gd name="connsiteY123" fmla="*/ 213734 h 436856"/>
              <a:gd name="connsiteX124" fmla="*/ 2713640 w 2763417"/>
              <a:gd name="connsiteY124" fmla="*/ 218496 h 436856"/>
              <a:gd name="connsiteX125" fmla="*/ 2718402 w 2763417"/>
              <a:gd name="connsiteY125" fmla="*/ 228021 h 436856"/>
              <a:gd name="connsiteX126" fmla="*/ 2727927 w 2763417"/>
              <a:gd name="connsiteY126" fmla="*/ 235641 h 436856"/>
              <a:gd name="connsiteX127" fmla="*/ 2759360 w 2763417"/>
              <a:gd name="connsiteY127" fmla="*/ 245166 h 436856"/>
              <a:gd name="connsiteX128" fmla="*/ 2763170 w 2763417"/>
              <a:gd name="connsiteY128" fmla="*/ 250881 h 436856"/>
              <a:gd name="connsiteX129" fmla="*/ 2758408 w 2763417"/>
              <a:gd name="connsiteY129" fmla="*/ 252786 h 436856"/>
              <a:gd name="connsiteX130" fmla="*/ 2734595 w 2763417"/>
              <a:gd name="connsiteY130" fmla="*/ 255644 h 436856"/>
              <a:gd name="connsiteX131" fmla="*/ 2726975 w 2763417"/>
              <a:gd name="connsiteY131" fmla="*/ 260406 h 436856"/>
              <a:gd name="connsiteX132" fmla="*/ 2716497 w 2763417"/>
              <a:gd name="connsiteY132" fmla="*/ 268026 h 436856"/>
              <a:gd name="connsiteX133" fmla="*/ 2706020 w 2763417"/>
              <a:gd name="connsiteY133" fmla="*/ 274694 h 436856"/>
              <a:gd name="connsiteX134" fmla="*/ 2701258 w 2763417"/>
              <a:gd name="connsiteY134" fmla="*/ 288029 h 436856"/>
              <a:gd name="connsiteX135" fmla="*/ 2705068 w 2763417"/>
              <a:gd name="connsiteY135" fmla="*/ 296601 h 436856"/>
              <a:gd name="connsiteX136" fmla="*/ 2734595 w 2763417"/>
              <a:gd name="connsiteY136" fmla="*/ 308031 h 436856"/>
              <a:gd name="connsiteX137" fmla="*/ 2737452 w 2763417"/>
              <a:gd name="connsiteY137" fmla="*/ 313746 h 436856"/>
              <a:gd name="connsiteX138" fmla="*/ 2731737 w 2763417"/>
              <a:gd name="connsiteY138" fmla="*/ 314699 h 436856"/>
              <a:gd name="connsiteX139" fmla="*/ 2726022 w 2763417"/>
              <a:gd name="connsiteY139" fmla="*/ 314699 h 436856"/>
              <a:gd name="connsiteX140" fmla="*/ 2717450 w 2763417"/>
              <a:gd name="connsiteY140" fmla="*/ 318509 h 436856"/>
              <a:gd name="connsiteX141" fmla="*/ 2719355 w 2763417"/>
              <a:gd name="connsiteY141" fmla="*/ 321366 h 436856"/>
              <a:gd name="connsiteX142" fmla="*/ 2724118 w 2763417"/>
              <a:gd name="connsiteY142" fmla="*/ 331844 h 436856"/>
              <a:gd name="connsiteX143" fmla="*/ 2724118 w 2763417"/>
              <a:gd name="connsiteY143" fmla="*/ 334701 h 436856"/>
              <a:gd name="connsiteX144" fmla="*/ 2738405 w 2763417"/>
              <a:gd name="connsiteY144" fmla="*/ 345179 h 436856"/>
              <a:gd name="connsiteX145" fmla="*/ 2718402 w 2763417"/>
              <a:gd name="connsiteY145" fmla="*/ 373754 h 436856"/>
              <a:gd name="connsiteX146" fmla="*/ 2714593 w 2763417"/>
              <a:gd name="connsiteY146" fmla="*/ 385184 h 436856"/>
              <a:gd name="connsiteX147" fmla="*/ 2736500 w 2763417"/>
              <a:gd name="connsiteY147" fmla="*/ 396614 h 436856"/>
              <a:gd name="connsiteX148" fmla="*/ 2736500 w 2763417"/>
              <a:gd name="connsiteY148" fmla="*/ 406139 h 436856"/>
              <a:gd name="connsiteX149" fmla="*/ 2732690 w 2763417"/>
              <a:gd name="connsiteY149" fmla="*/ 408996 h 436856"/>
              <a:gd name="connsiteX150" fmla="*/ 2701258 w 2763417"/>
              <a:gd name="connsiteY150" fmla="*/ 418521 h 436856"/>
              <a:gd name="connsiteX151" fmla="*/ 2666015 w 2763417"/>
              <a:gd name="connsiteY151" fmla="*/ 422331 h 436856"/>
              <a:gd name="connsiteX152" fmla="*/ 2648870 w 2763417"/>
              <a:gd name="connsiteY152" fmla="*/ 420426 h 436856"/>
              <a:gd name="connsiteX153" fmla="*/ 2627915 w 2763417"/>
              <a:gd name="connsiteY153" fmla="*/ 413759 h 436856"/>
              <a:gd name="connsiteX154" fmla="*/ 2636487 w 2763417"/>
              <a:gd name="connsiteY154" fmla="*/ 417569 h 436856"/>
              <a:gd name="connsiteX155" fmla="*/ 2638393 w 2763417"/>
              <a:gd name="connsiteY155" fmla="*/ 415664 h 436856"/>
              <a:gd name="connsiteX156" fmla="*/ 2627915 w 2763417"/>
              <a:gd name="connsiteY156" fmla="*/ 413759 h 436856"/>
              <a:gd name="connsiteX157" fmla="*/ 2622200 w 2763417"/>
              <a:gd name="connsiteY157" fmla="*/ 414711 h 436856"/>
              <a:gd name="connsiteX158" fmla="*/ 2606960 w 2763417"/>
              <a:gd name="connsiteY158" fmla="*/ 409949 h 436856"/>
              <a:gd name="connsiteX159" fmla="*/ 2584100 w 2763417"/>
              <a:gd name="connsiteY159" fmla="*/ 407091 h 436856"/>
              <a:gd name="connsiteX160" fmla="*/ 2543143 w 2763417"/>
              <a:gd name="connsiteY160" fmla="*/ 411854 h 436856"/>
              <a:gd name="connsiteX161" fmla="*/ 2454560 w 2763417"/>
              <a:gd name="connsiteY161" fmla="*/ 410901 h 436856"/>
              <a:gd name="connsiteX162" fmla="*/ 2422175 w 2763417"/>
              <a:gd name="connsiteY162" fmla="*/ 403281 h 436856"/>
              <a:gd name="connsiteX163" fmla="*/ 2366930 w 2763417"/>
              <a:gd name="connsiteY163" fmla="*/ 384231 h 436856"/>
              <a:gd name="connsiteX164" fmla="*/ 2368835 w 2763417"/>
              <a:gd name="connsiteY164" fmla="*/ 385184 h 436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2763417" h="436856">
                <a:moveTo>
                  <a:pt x="2368835" y="385184"/>
                </a:moveTo>
                <a:cubicBezTo>
                  <a:pt x="2359310" y="384231"/>
                  <a:pt x="2348832" y="384231"/>
                  <a:pt x="2340260" y="380421"/>
                </a:cubicBezTo>
                <a:cubicBezTo>
                  <a:pt x="2335498" y="378516"/>
                  <a:pt x="2330735" y="376611"/>
                  <a:pt x="2325020" y="374706"/>
                </a:cubicBezTo>
                <a:cubicBezTo>
                  <a:pt x="2314543" y="370896"/>
                  <a:pt x="2303112" y="368991"/>
                  <a:pt x="2290730" y="368039"/>
                </a:cubicBezTo>
                <a:cubicBezTo>
                  <a:pt x="2272632" y="367086"/>
                  <a:pt x="2254535" y="367086"/>
                  <a:pt x="2236437" y="368991"/>
                </a:cubicBezTo>
                <a:cubicBezTo>
                  <a:pt x="2222150" y="370896"/>
                  <a:pt x="2207862" y="370896"/>
                  <a:pt x="2194527" y="368991"/>
                </a:cubicBezTo>
                <a:cubicBezTo>
                  <a:pt x="2178335" y="367086"/>
                  <a:pt x="2163095" y="365181"/>
                  <a:pt x="2146902" y="363276"/>
                </a:cubicBezTo>
                <a:cubicBezTo>
                  <a:pt x="2137377" y="362324"/>
                  <a:pt x="2126900" y="361371"/>
                  <a:pt x="2117375" y="360419"/>
                </a:cubicBezTo>
                <a:cubicBezTo>
                  <a:pt x="2096420" y="358514"/>
                  <a:pt x="2077370" y="362324"/>
                  <a:pt x="2059272" y="367086"/>
                </a:cubicBezTo>
                <a:cubicBezTo>
                  <a:pt x="2055462" y="368039"/>
                  <a:pt x="2050700" y="372801"/>
                  <a:pt x="2051652" y="375659"/>
                </a:cubicBezTo>
                <a:cubicBezTo>
                  <a:pt x="2052605" y="378516"/>
                  <a:pt x="2058320" y="383279"/>
                  <a:pt x="2062130" y="383279"/>
                </a:cubicBezTo>
                <a:cubicBezTo>
                  <a:pt x="2071655" y="384231"/>
                  <a:pt x="2082132" y="386136"/>
                  <a:pt x="2091657" y="386136"/>
                </a:cubicBezTo>
                <a:cubicBezTo>
                  <a:pt x="2104040" y="387089"/>
                  <a:pt x="2115470" y="386136"/>
                  <a:pt x="2127852" y="387089"/>
                </a:cubicBezTo>
                <a:cubicBezTo>
                  <a:pt x="2138330" y="387089"/>
                  <a:pt x="2147855" y="388041"/>
                  <a:pt x="2157380" y="389946"/>
                </a:cubicBezTo>
                <a:cubicBezTo>
                  <a:pt x="2165000" y="391851"/>
                  <a:pt x="2172620" y="392804"/>
                  <a:pt x="2180240" y="394709"/>
                </a:cubicBezTo>
                <a:cubicBezTo>
                  <a:pt x="2191670" y="397566"/>
                  <a:pt x="2204052" y="397566"/>
                  <a:pt x="2215482" y="398519"/>
                </a:cubicBezTo>
                <a:cubicBezTo>
                  <a:pt x="2221198" y="398519"/>
                  <a:pt x="2223102" y="400424"/>
                  <a:pt x="2221198" y="403281"/>
                </a:cubicBezTo>
                <a:cubicBezTo>
                  <a:pt x="2220245" y="405186"/>
                  <a:pt x="2216435" y="407091"/>
                  <a:pt x="2212625" y="407091"/>
                </a:cubicBezTo>
                <a:cubicBezTo>
                  <a:pt x="2192623" y="406139"/>
                  <a:pt x="2173573" y="402329"/>
                  <a:pt x="2152618" y="403281"/>
                </a:cubicBezTo>
                <a:cubicBezTo>
                  <a:pt x="2144998" y="403281"/>
                  <a:pt x="2136425" y="402329"/>
                  <a:pt x="2128805" y="401376"/>
                </a:cubicBezTo>
                <a:cubicBezTo>
                  <a:pt x="2119280" y="400424"/>
                  <a:pt x="2108802" y="398519"/>
                  <a:pt x="2099277" y="397566"/>
                </a:cubicBezTo>
                <a:cubicBezTo>
                  <a:pt x="2060225" y="389946"/>
                  <a:pt x="2020220" y="388994"/>
                  <a:pt x="1979262" y="389946"/>
                </a:cubicBezTo>
                <a:cubicBezTo>
                  <a:pt x="1968785" y="389946"/>
                  <a:pt x="1959260" y="390899"/>
                  <a:pt x="1949735" y="392804"/>
                </a:cubicBezTo>
                <a:cubicBezTo>
                  <a:pt x="1930685" y="397566"/>
                  <a:pt x="1910682" y="398519"/>
                  <a:pt x="1889727" y="397566"/>
                </a:cubicBezTo>
                <a:cubicBezTo>
                  <a:pt x="1851627" y="395661"/>
                  <a:pt x="1813527" y="397566"/>
                  <a:pt x="1774475" y="400424"/>
                </a:cubicBezTo>
                <a:cubicBezTo>
                  <a:pt x="1718277" y="405186"/>
                  <a:pt x="1663032" y="410901"/>
                  <a:pt x="1606835" y="415664"/>
                </a:cubicBezTo>
                <a:cubicBezTo>
                  <a:pt x="1572545" y="418521"/>
                  <a:pt x="1540160" y="424236"/>
                  <a:pt x="1508727" y="431856"/>
                </a:cubicBezTo>
                <a:cubicBezTo>
                  <a:pt x="1504917" y="432809"/>
                  <a:pt x="1501107" y="433761"/>
                  <a:pt x="1497297" y="434714"/>
                </a:cubicBezTo>
                <a:cubicBezTo>
                  <a:pt x="1485867" y="437571"/>
                  <a:pt x="1473485" y="437571"/>
                  <a:pt x="1462055" y="434714"/>
                </a:cubicBezTo>
                <a:cubicBezTo>
                  <a:pt x="1456340" y="433761"/>
                  <a:pt x="1450625" y="431856"/>
                  <a:pt x="1445862" y="429951"/>
                </a:cubicBezTo>
                <a:cubicBezTo>
                  <a:pt x="1438242" y="428046"/>
                  <a:pt x="1430622" y="427094"/>
                  <a:pt x="1422050" y="427094"/>
                </a:cubicBezTo>
                <a:cubicBezTo>
                  <a:pt x="1402047" y="426141"/>
                  <a:pt x="1382045" y="426141"/>
                  <a:pt x="1361090" y="425189"/>
                </a:cubicBezTo>
                <a:cubicBezTo>
                  <a:pt x="1344897" y="424236"/>
                  <a:pt x="1328705" y="424236"/>
                  <a:pt x="1313465" y="428046"/>
                </a:cubicBezTo>
                <a:cubicBezTo>
                  <a:pt x="1302035" y="429951"/>
                  <a:pt x="1289652" y="431856"/>
                  <a:pt x="1277270" y="430904"/>
                </a:cubicBezTo>
                <a:cubicBezTo>
                  <a:pt x="1264887" y="429951"/>
                  <a:pt x="1253457" y="432809"/>
                  <a:pt x="1242027" y="434714"/>
                </a:cubicBezTo>
                <a:cubicBezTo>
                  <a:pt x="1234407" y="435666"/>
                  <a:pt x="1225835" y="436619"/>
                  <a:pt x="1218215" y="434714"/>
                </a:cubicBezTo>
                <a:cubicBezTo>
                  <a:pt x="1194402" y="429951"/>
                  <a:pt x="1170590" y="429951"/>
                  <a:pt x="1146777" y="428999"/>
                </a:cubicBezTo>
                <a:cubicBezTo>
                  <a:pt x="1120107" y="428046"/>
                  <a:pt x="1094390" y="427094"/>
                  <a:pt x="1068672" y="425189"/>
                </a:cubicBezTo>
                <a:cubicBezTo>
                  <a:pt x="1022952" y="420426"/>
                  <a:pt x="976280" y="418521"/>
                  <a:pt x="930560" y="413759"/>
                </a:cubicBezTo>
                <a:cubicBezTo>
                  <a:pt x="920082" y="412806"/>
                  <a:pt x="910557" y="411854"/>
                  <a:pt x="901032" y="409949"/>
                </a:cubicBezTo>
                <a:cubicBezTo>
                  <a:pt x="891507" y="408044"/>
                  <a:pt x="881982" y="406139"/>
                  <a:pt x="872457" y="404234"/>
                </a:cubicBezTo>
                <a:cubicBezTo>
                  <a:pt x="827690" y="397566"/>
                  <a:pt x="781970" y="391851"/>
                  <a:pt x="737202" y="385184"/>
                </a:cubicBezTo>
                <a:cubicBezTo>
                  <a:pt x="709580" y="381374"/>
                  <a:pt x="681005" y="380421"/>
                  <a:pt x="653382" y="378516"/>
                </a:cubicBezTo>
                <a:cubicBezTo>
                  <a:pt x="629570" y="377564"/>
                  <a:pt x="604805" y="376611"/>
                  <a:pt x="580992" y="375659"/>
                </a:cubicBezTo>
                <a:cubicBezTo>
                  <a:pt x="556227" y="374706"/>
                  <a:pt x="532415" y="375659"/>
                  <a:pt x="509555" y="380421"/>
                </a:cubicBezTo>
                <a:cubicBezTo>
                  <a:pt x="501935" y="382326"/>
                  <a:pt x="493362" y="382326"/>
                  <a:pt x="485742" y="381374"/>
                </a:cubicBezTo>
                <a:cubicBezTo>
                  <a:pt x="480027" y="380421"/>
                  <a:pt x="473360" y="379469"/>
                  <a:pt x="467645" y="380421"/>
                </a:cubicBezTo>
                <a:cubicBezTo>
                  <a:pt x="437165" y="384231"/>
                  <a:pt x="407637" y="382326"/>
                  <a:pt x="377157" y="382326"/>
                </a:cubicBezTo>
                <a:cubicBezTo>
                  <a:pt x="375252" y="382326"/>
                  <a:pt x="373347" y="382326"/>
                  <a:pt x="371442" y="382326"/>
                </a:cubicBezTo>
                <a:cubicBezTo>
                  <a:pt x="362870" y="383279"/>
                  <a:pt x="355250" y="384231"/>
                  <a:pt x="348582" y="387089"/>
                </a:cubicBezTo>
                <a:cubicBezTo>
                  <a:pt x="335247" y="392804"/>
                  <a:pt x="322865" y="398519"/>
                  <a:pt x="309530" y="403281"/>
                </a:cubicBezTo>
                <a:cubicBezTo>
                  <a:pt x="296195" y="408996"/>
                  <a:pt x="277145" y="408996"/>
                  <a:pt x="263810" y="403281"/>
                </a:cubicBezTo>
                <a:cubicBezTo>
                  <a:pt x="256190" y="399471"/>
                  <a:pt x="248570" y="395661"/>
                  <a:pt x="239997" y="392804"/>
                </a:cubicBezTo>
                <a:cubicBezTo>
                  <a:pt x="235235" y="390899"/>
                  <a:pt x="229520" y="388994"/>
                  <a:pt x="224757" y="387089"/>
                </a:cubicBezTo>
                <a:cubicBezTo>
                  <a:pt x="219995" y="385184"/>
                  <a:pt x="210470" y="385184"/>
                  <a:pt x="207612" y="387089"/>
                </a:cubicBezTo>
                <a:cubicBezTo>
                  <a:pt x="202850" y="388994"/>
                  <a:pt x="198087" y="390899"/>
                  <a:pt x="193325" y="393756"/>
                </a:cubicBezTo>
                <a:cubicBezTo>
                  <a:pt x="179990" y="400424"/>
                  <a:pt x="165702" y="407091"/>
                  <a:pt x="147605" y="408996"/>
                </a:cubicBezTo>
                <a:cubicBezTo>
                  <a:pt x="141890" y="409949"/>
                  <a:pt x="137127" y="411854"/>
                  <a:pt x="131412" y="412806"/>
                </a:cubicBezTo>
                <a:cubicBezTo>
                  <a:pt x="127602" y="413759"/>
                  <a:pt x="123792" y="413759"/>
                  <a:pt x="119982" y="411854"/>
                </a:cubicBezTo>
                <a:cubicBezTo>
                  <a:pt x="109505" y="408044"/>
                  <a:pt x="100932" y="403281"/>
                  <a:pt x="87597" y="403281"/>
                </a:cubicBezTo>
                <a:cubicBezTo>
                  <a:pt x="80930" y="403281"/>
                  <a:pt x="78072" y="399471"/>
                  <a:pt x="79977" y="395661"/>
                </a:cubicBezTo>
                <a:cubicBezTo>
                  <a:pt x="84740" y="384231"/>
                  <a:pt x="82835" y="384231"/>
                  <a:pt x="64737" y="381374"/>
                </a:cubicBezTo>
                <a:cubicBezTo>
                  <a:pt x="62832" y="381374"/>
                  <a:pt x="60927" y="381374"/>
                  <a:pt x="59022" y="380421"/>
                </a:cubicBezTo>
                <a:cubicBezTo>
                  <a:pt x="55212" y="379469"/>
                  <a:pt x="51402" y="378516"/>
                  <a:pt x="49497" y="376611"/>
                </a:cubicBezTo>
                <a:cubicBezTo>
                  <a:pt x="43782" y="370896"/>
                  <a:pt x="35210" y="365181"/>
                  <a:pt x="33305" y="358514"/>
                </a:cubicBezTo>
                <a:cubicBezTo>
                  <a:pt x="30447" y="348989"/>
                  <a:pt x="22827" y="341369"/>
                  <a:pt x="16160" y="332796"/>
                </a:cubicBezTo>
                <a:cubicBezTo>
                  <a:pt x="11397" y="326129"/>
                  <a:pt x="10445" y="319461"/>
                  <a:pt x="15207" y="312794"/>
                </a:cubicBezTo>
                <a:cubicBezTo>
                  <a:pt x="20922" y="305174"/>
                  <a:pt x="21875" y="297554"/>
                  <a:pt x="16160" y="289934"/>
                </a:cubicBezTo>
                <a:cubicBezTo>
                  <a:pt x="9492" y="281361"/>
                  <a:pt x="7587" y="272789"/>
                  <a:pt x="4730" y="263264"/>
                </a:cubicBezTo>
                <a:cubicBezTo>
                  <a:pt x="3777" y="258501"/>
                  <a:pt x="3777" y="254691"/>
                  <a:pt x="6635" y="249929"/>
                </a:cubicBezTo>
                <a:cubicBezTo>
                  <a:pt x="7587" y="248024"/>
                  <a:pt x="8540" y="245166"/>
                  <a:pt x="9492" y="243261"/>
                </a:cubicBezTo>
                <a:cubicBezTo>
                  <a:pt x="13302" y="235641"/>
                  <a:pt x="13302" y="228021"/>
                  <a:pt x="4730" y="220401"/>
                </a:cubicBezTo>
                <a:cubicBezTo>
                  <a:pt x="-33" y="216591"/>
                  <a:pt x="-985" y="211829"/>
                  <a:pt x="920" y="207066"/>
                </a:cubicBezTo>
                <a:cubicBezTo>
                  <a:pt x="920" y="206114"/>
                  <a:pt x="1872" y="205161"/>
                  <a:pt x="1872" y="204209"/>
                </a:cubicBezTo>
                <a:cubicBezTo>
                  <a:pt x="8540" y="192779"/>
                  <a:pt x="9492" y="182301"/>
                  <a:pt x="8540" y="170871"/>
                </a:cubicBezTo>
                <a:cubicBezTo>
                  <a:pt x="7587" y="164204"/>
                  <a:pt x="8540" y="157536"/>
                  <a:pt x="8540" y="149916"/>
                </a:cubicBezTo>
                <a:cubicBezTo>
                  <a:pt x="8540" y="139439"/>
                  <a:pt x="10445" y="129914"/>
                  <a:pt x="18065" y="120389"/>
                </a:cubicBezTo>
                <a:cubicBezTo>
                  <a:pt x="21875" y="116579"/>
                  <a:pt x="21875" y="111816"/>
                  <a:pt x="24732" y="107054"/>
                </a:cubicBezTo>
                <a:cubicBezTo>
                  <a:pt x="27590" y="103244"/>
                  <a:pt x="31400" y="98481"/>
                  <a:pt x="36162" y="94671"/>
                </a:cubicBezTo>
                <a:cubicBezTo>
                  <a:pt x="44735" y="88004"/>
                  <a:pt x="54260" y="82289"/>
                  <a:pt x="64737" y="76574"/>
                </a:cubicBezTo>
                <a:cubicBezTo>
                  <a:pt x="73310" y="72764"/>
                  <a:pt x="84740" y="68001"/>
                  <a:pt x="96170" y="62286"/>
                </a:cubicBezTo>
                <a:cubicBezTo>
                  <a:pt x="108552" y="56571"/>
                  <a:pt x="122840" y="51809"/>
                  <a:pt x="138080" y="48951"/>
                </a:cubicBezTo>
                <a:cubicBezTo>
                  <a:pt x="164750" y="43236"/>
                  <a:pt x="191420" y="38474"/>
                  <a:pt x="219042" y="34664"/>
                </a:cubicBezTo>
                <a:cubicBezTo>
                  <a:pt x="244760" y="30854"/>
                  <a:pt x="269525" y="27044"/>
                  <a:pt x="294290" y="21329"/>
                </a:cubicBezTo>
                <a:cubicBezTo>
                  <a:pt x="336200" y="11804"/>
                  <a:pt x="379062" y="7041"/>
                  <a:pt x="422877" y="2279"/>
                </a:cubicBezTo>
                <a:cubicBezTo>
                  <a:pt x="440975" y="374"/>
                  <a:pt x="459072" y="-579"/>
                  <a:pt x="477170" y="374"/>
                </a:cubicBezTo>
                <a:cubicBezTo>
                  <a:pt x="497172" y="1326"/>
                  <a:pt x="517175" y="1326"/>
                  <a:pt x="538130" y="1326"/>
                </a:cubicBezTo>
                <a:cubicBezTo>
                  <a:pt x="554322" y="1326"/>
                  <a:pt x="570515" y="1326"/>
                  <a:pt x="586707" y="1326"/>
                </a:cubicBezTo>
                <a:cubicBezTo>
                  <a:pt x="675290" y="1326"/>
                  <a:pt x="704817" y="2279"/>
                  <a:pt x="792447" y="10851"/>
                </a:cubicBezTo>
                <a:cubicBezTo>
                  <a:pt x="801972" y="11804"/>
                  <a:pt x="812450" y="13709"/>
                  <a:pt x="821975" y="13709"/>
                </a:cubicBezTo>
                <a:cubicBezTo>
                  <a:pt x="862932" y="14661"/>
                  <a:pt x="901985" y="20376"/>
                  <a:pt x="941037" y="25139"/>
                </a:cubicBezTo>
                <a:cubicBezTo>
                  <a:pt x="955325" y="27044"/>
                  <a:pt x="968660" y="28949"/>
                  <a:pt x="981995" y="30854"/>
                </a:cubicBezTo>
                <a:cubicBezTo>
                  <a:pt x="1042955" y="40379"/>
                  <a:pt x="1103915" y="46094"/>
                  <a:pt x="1166780" y="48951"/>
                </a:cubicBezTo>
                <a:cubicBezTo>
                  <a:pt x="1172495" y="48951"/>
                  <a:pt x="1179162" y="48951"/>
                  <a:pt x="1184877" y="49904"/>
                </a:cubicBezTo>
                <a:cubicBezTo>
                  <a:pt x="1230597" y="54666"/>
                  <a:pt x="1277270" y="55619"/>
                  <a:pt x="1323942" y="56571"/>
                </a:cubicBezTo>
                <a:cubicBezTo>
                  <a:pt x="1329657" y="56571"/>
                  <a:pt x="1336325" y="56571"/>
                  <a:pt x="1342040" y="57524"/>
                </a:cubicBezTo>
                <a:cubicBezTo>
                  <a:pt x="1365852" y="62286"/>
                  <a:pt x="1389665" y="60381"/>
                  <a:pt x="1414430" y="59429"/>
                </a:cubicBezTo>
                <a:cubicBezTo>
                  <a:pt x="1420145" y="59429"/>
                  <a:pt x="1426812" y="58476"/>
                  <a:pt x="1432527" y="58476"/>
                </a:cubicBezTo>
                <a:cubicBezTo>
                  <a:pt x="1471580" y="60381"/>
                  <a:pt x="1508727" y="55619"/>
                  <a:pt x="1547780" y="54666"/>
                </a:cubicBezTo>
                <a:cubicBezTo>
                  <a:pt x="1574450" y="53714"/>
                  <a:pt x="1600167" y="52761"/>
                  <a:pt x="1625885" y="49904"/>
                </a:cubicBezTo>
                <a:cubicBezTo>
                  <a:pt x="1631600" y="48951"/>
                  <a:pt x="1638267" y="47999"/>
                  <a:pt x="1643982" y="47999"/>
                </a:cubicBezTo>
                <a:cubicBezTo>
                  <a:pt x="1690655" y="47046"/>
                  <a:pt x="1736375" y="41331"/>
                  <a:pt x="1782095" y="36569"/>
                </a:cubicBezTo>
                <a:cubicBezTo>
                  <a:pt x="1820195" y="32759"/>
                  <a:pt x="1858295" y="29901"/>
                  <a:pt x="1896395" y="27044"/>
                </a:cubicBezTo>
                <a:cubicBezTo>
                  <a:pt x="1918302" y="25139"/>
                  <a:pt x="1940210" y="24186"/>
                  <a:pt x="1963070" y="27044"/>
                </a:cubicBezTo>
                <a:cubicBezTo>
                  <a:pt x="2005932" y="27044"/>
                  <a:pt x="2047842" y="27044"/>
                  <a:pt x="2090705" y="26091"/>
                </a:cubicBezTo>
                <a:cubicBezTo>
                  <a:pt x="2106898" y="26091"/>
                  <a:pt x="2123090" y="25139"/>
                  <a:pt x="2139282" y="26091"/>
                </a:cubicBezTo>
                <a:cubicBezTo>
                  <a:pt x="2155475" y="27044"/>
                  <a:pt x="2171668" y="27044"/>
                  <a:pt x="2187860" y="27996"/>
                </a:cubicBezTo>
                <a:cubicBezTo>
                  <a:pt x="2211673" y="28949"/>
                  <a:pt x="2236437" y="29901"/>
                  <a:pt x="2260250" y="28949"/>
                </a:cubicBezTo>
                <a:cubicBezTo>
                  <a:pt x="2266918" y="28949"/>
                  <a:pt x="2268823" y="29901"/>
                  <a:pt x="2270727" y="34664"/>
                </a:cubicBezTo>
                <a:cubicBezTo>
                  <a:pt x="2271680" y="37521"/>
                  <a:pt x="2273585" y="38474"/>
                  <a:pt x="2278348" y="39426"/>
                </a:cubicBezTo>
                <a:cubicBezTo>
                  <a:pt x="2305018" y="40379"/>
                  <a:pt x="2330735" y="41331"/>
                  <a:pt x="2356452" y="44189"/>
                </a:cubicBezTo>
                <a:cubicBezTo>
                  <a:pt x="2370740" y="47999"/>
                  <a:pt x="2385027" y="47999"/>
                  <a:pt x="2399315" y="48951"/>
                </a:cubicBezTo>
                <a:cubicBezTo>
                  <a:pt x="2445987" y="50856"/>
                  <a:pt x="2491708" y="55619"/>
                  <a:pt x="2537427" y="59429"/>
                </a:cubicBezTo>
                <a:cubicBezTo>
                  <a:pt x="2553620" y="60381"/>
                  <a:pt x="2569812" y="62286"/>
                  <a:pt x="2585052" y="64191"/>
                </a:cubicBezTo>
                <a:cubicBezTo>
                  <a:pt x="2598387" y="66096"/>
                  <a:pt x="2611722" y="69906"/>
                  <a:pt x="2626010" y="70859"/>
                </a:cubicBezTo>
                <a:cubicBezTo>
                  <a:pt x="2645060" y="72764"/>
                  <a:pt x="2659347" y="78479"/>
                  <a:pt x="2671730" y="87051"/>
                </a:cubicBezTo>
                <a:cubicBezTo>
                  <a:pt x="2669825" y="89909"/>
                  <a:pt x="2667920" y="93719"/>
                  <a:pt x="2666968" y="96576"/>
                </a:cubicBezTo>
                <a:cubicBezTo>
                  <a:pt x="2666015" y="98481"/>
                  <a:pt x="2665062" y="101339"/>
                  <a:pt x="2666015" y="103244"/>
                </a:cubicBezTo>
                <a:cubicBezTo>
                  <a:pt x="2668872" y="111816"/>
                  <a:pt x="2673635" y="120389"/>
                  <a:pt x="2675540" y="129914"/>
                </a:cubicBezTo>
                <a:cubicBezTo>
                  <a:pt x="2676493" y="134676"/>
                  <a:pt x="2681255" y="138486"/>
                  <a:pt x="2685065" y="142296"/>
                </a:cubicBezTo>
                <a:cubicBezTo>
                  <a:pt x="2688875" y="147059"/>
                  <a:pt x="2683160" y="150869"/>
                  <a:pt x="2684112" y="155631"/>
                </a:cubicBezTo>
                <a:cubicBezTo>
                  <a:pt x="2693637" y="163251"/>
                  <a:pt x="2695543" y="172776"/>
                  <a:pt x="2695543" y="181349"/>
                </a:cubicBezTo>
                <a:cubicBezTo>
                  <a:pt x="2695543" y="188969"/>
                  <a:pt x="2700305" y="196589"/>
                  <a:pt x="2697447" y="205161"/>
                </a:cubicBezTo>
                <a:cubicBezTo>
                  <a:pt x="2696495" y="208971"/>
                  <a:pt x="2700305" y="211829"/>
                  <a:pt x="2705068" y="213734"/>
                </a:cubicBezTo>
                <a:cubicBezTo>
                  <a:pt x="2707925" y="215639"/>
                  <a:pt x="2710783" y="216591"/>
                  <a:pt x="2713640" y="218496"/>
                </a:cubicBezTo>
                <a:cubicBezTo>
                  <a:pt x="2717450" y="221354"/>
                  <a:pt x="2718402" y="224211"/>
                  <a:pt x="2718402" y="228021"/>
                </a:cubicBezTo>
                <a:cubicBezTo>
                  <a:pt x="2717450" y="231831"/>
                  <a:pt x="2723165" y="233736"/>
                  <a:pt x="2727927" y="235641"/>
                </a:cubicBezTo>
                <a:cubicBezTo>
                  <a:pt x="2738405" y="239451"/>
                  <a:pt x="2750787" y="239451"/>
                  <a:pt x="2759360" y="245166"/>
                </a:cubicBezTo>
                <a:cubicBezTo>
                  <a:pt x="2762218" y="247071"/>
                  <a:pt x="2764122" y="248976"/>
                  <a:pt x="2763170" y="250881"/>
                </a:cubicBezTo>
                <a:cubicBezTo>
                  <a:pt x="2762218" y="251834"/>
                  <a:pt x="2760312" y="252786"/>
                  <a:pt x="2758408" y="252786"/>
                </a:cubicBezTo>
                <a:cubicBezTo>
                  <a:pt x="2750787" y="253739"/>
                  <a:pt x="2742215" y="254691"/>
                  <a:pt x="2734595" y="255644"/>
                </a:cubicBezTo>
                <a:cubicBezTo>
                  <a:pt x="2730785" y="256596"/>
                  <a:pt x="2726975" y="257549"/>
                  <a:pt x="2726975" y="260406"/>
                </a:cubicBezTo>
                <a:cubicBezTo>
                  <a:pt x="2726975" y="264216"/>
                  <a:pt x="2722212" y="266121"/>
                  <a:pt x="2716497" y="268026"/>
                </a:cubicBezTo>
                <a:cubicBezTo>
                  <a:pt x="2710783" y="268979"/>
                  <a:pt x="2705068" y="270884"/>
                  <a:pt x="2706020" y="274694"/>
                </a:cubicBezTo>
                <a:cubicBezTo>
                  <a:pt x="2706972" y="279456"/>
                  <a:pt x="2705068" y="283266"/>
                  <a:pt x="2701258" y="288029"/>
                </a:cubicBezTo>
                <a:cubicBezTo>
                  <a:pt x="2697447" y="291839"/>
                  <a:pt x="2700305" y="294696"/>
                  <a:pt x="2705068" y="296601"/>
                </a:cubicBezTo>
                <a:cubicBezTo>
                  <a:pt x="2714593" y="301364"/>
                  <a:pt x="2727927" y="301364"/>
                  <a:pt x="2734595" y="308031"/>
                </a:cubicBezTo>
                <a:cubicBezTo>
                  <a:pt x="2737452" y="309936"/>
                  <a:pt x="2739358" y="311841"/>
                  <a:pt x="2737452" y="313746"/>
                </a:cubicBezTo>
                <a:cubicBezTo>
                  <a:pt x="2736500" y="314699"/>
                  <a:pt x="2733643" y="314699"/>
                  <a:pt x="2731737" y="314699"/>
                </a:cubicBezTo>
                <a:cubicBezTo>
                  <a:pt x="2729833" y="314699"/>
                  <a:pt x="2727927" y="314699"/>
                  <a:pt x="2726022" y="314699"/>
                </a:cubicBezTo>
                <a:cubicBezTo>
                  <a:pt x="2721260" y="314699"/>
                  <a:pt x="2717450" y="315651"/>
                  <a:pt x="2717450" y="318509"/>
                </a:cubicBezTo>
                <a:cubicBezTo>
                  <a:pt x="2717450" y="319461"/>
                  <a:pt x="2718402" y="320414"/>
                  <a:pt x="2719355" y="321366"/>
                </a:cubicBezTo>
                <a:cubicBezTo>
                  <a:pt x="2726022" y="324224"/>
                  <a:pt x="2732690" y="326129"/>
                  <a:pt x="2724118" y="331844"/>
                </a:cubicBezTo>
                <a:cubicBezTo>
                  <a:pt x="2723165" y="332796"/>
                  <a:pt x="2723165" y="333749"/>
                  <a:pt x="2724118" y="334701"/>
                </a:cubicBezTo>
                <a:cubicBezTo>
                  <a:pt x="2728880" y="338511"/>
                  <a:pt x="2734595" y="341369"/>
                  <a:pt x="2738405" y="345179"/>
                </a:cubicBezTo>
                <a:cubicBezTo>
                  <a:pt x="2752693" y="357561"/>
                  <a:pt x="2745072" y="368039"/>
                  <a:pt x="2718402" y="373754"/>
                </a:cubicBezTo>
                <a:cubicBezTo>
                  <a:pt x="2710783" y="375659"/>
                  <a:pt x="2707925" y="381374"/>
                  <a:pt x="2714593" y="385184"/>
                </a:cubicBezTo>
                <a:cubicBezTo>
                  <a:pt x="2721260" y="388994"/>
                  <a:pt x="2728880" y="392804"/>
                  <a:pt x="2736500" y="396614"/>
                </a:cubicBezTo>
                <a:cubicBezTo>
                  <a:pt x="2740310" y="398519"/>
                  <a:pt x="2740310" y="404234"/>
                  <a:pt x="2736500" y="406139"/>
                </a:cubicBezTo>
                <a:cubicBezTo>
                  <a:pt x="2735547" y="407091"/>
                  <a:pt x="2734595" y="408044"/>
                  <a:pt x="2732690" y="408996"/>
                </a:cubicBezTo>
                <a:cubicBezTo>
                  <a:pt x="2724118" y="413759"/>
                  <a:pt x="2714593" y="417569"/>
                  <a:pt x="2701258" y="418521"/>
                </a:cubicBezTo>
                <a:cubicBezTo>
                  <a:pt x="2688875" y="419474"/>
                  <a:pt x="2677445" y="421379"/>
                  <a:pt x="2666015" y="422331"/>
                </a:cubicBezTo>
                <a:cubicBezTo>
                  <a:pt x="2660300" y="423284"/>
                  <a:pt x="2654585" y="422331"/>
                  <a:pt x="2648870" y="420426"/>
                </a:cubicBezTo>
                <a:cubicBezTo>
                  <a:pt x="2642202" y="417569"/>
                  <a:pt x="2634583" y="415664"/>
                  <a:pt x="2627915" y="413759"/>
                </a:cubicBezTo>
                <a:cubicBezTo>
                  <a:pt x="2630772" y="415664"/>
                  <a:pt x="2633630" y="416616"/>
                  <a:pt x="2636487" y="417569"/>
                </a:cubicBezTo>
                <a:cubicBezTo>
                  <a:pt x="2637440" y="416616"/>
                  <a:pt x="2637440" y="415664"/>
                  <a:pt x="2638393" y="415664"/>
                </a:cubicBezTo>
                <a:cubicBezTo>
                  <a:pt x="2634583" y="416616"/>
                  <a:pt x="2630772" y="415664"/>
                  <a:pt x="2627915" y="413759"/>
                </a:cubicBezTo>
                <a:cubicBezTo>
                  <a:pt x="2626010" y="413759"/>
                  <a:pt x="2624105" y="414711"/>
                  <a:pt x="2622200" y="414711"/>
                </a:cubicBezTo>
                <a:cubicBezTo>
                  <a:pt x="2616485" y="414711"/>
                  <a:pt x="2611722" y="411854"/>
                  <a:pt x="2606960" y="409949"/>
                </a:cubicBezTo>
                <a:cubicBezTo>
                  <a:pt x="2600293" y="407091"/>
                  <a:pt x="2592672" y="406139"/>
                  <a:pt x="2584100" y="407091"/>
                </a:cubicBezTo>
                <a:cubicBezTo>
                  <a:pt x="2570765" y="408044"/>
                  <a:pt x="2557430" y="411854"/>
                  <a:pt x="2543143" y="411854"/>
                </a:cubicBezTo>
                <a:cubicBezTo>
                  <a:pt x="2513615" y="415664"/>
                  <a:pt x="2484087" y="414711"/>
                  <a:pt x="2454560" y="410901"/>
                </a:cubicBezTo>
                <a:cubicBezTo>
                  <a:pt x="2443130" y="409949"/>
                  <a:pt x="2431700" y="407091"/>
                  <a:pt x="2422175" y="403281"/>
                </a:cubicBezTo>
                <a:cubicBezTo>
                  <a:pt x="2404077" y="396614"/>
                  <a:pt x="2385027" y="389946"/>
                  <a:pt x="2366930" y="384231"/>
                </a:cubicBezTo>
                <a:cubicBezTo>
                  <a:pt x="2366930" y="384231"/>
                  <a:pt x="2368835" y="385184"/>
                  <a:pt x="2368835" y="385184"/>
                </a:cubicBezTo>
                <a:close/>
              </a:path>
            </a:pathLst>
          </a:custGeom>
          <a:solidFill>
            <a:srgbClr val="8C878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51942569-17D9-439C-AB9F-EE47199FFB5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42AD047-9210-45FD-866A-BB58BA34257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Heading 15">
            <a:extLst>
              <a:ext uri="{FF2B5EF4-FFF2-40B4-BE49-F238E27FC236}">
                <a16:creationId xmlns:a16="http://schemas.microsoft.com/office/drawing/2014/main" id="{76824270-5895-4B10-88F1-86E009CA32EA}"/>
              </a:ext>
            </a:extLst>
          </p:cNvPr>
          <p:cNvSpPr txBox="1">
            <a:spLocks/>
          </p:cNvSpPr>
          <p:nvPr/>
        </p:nvSpPr>
        <p:spPr>
          <a:xfrm>
            <a:off x="628650" y="2542427"/>
            <a:ext cx="9787350" cy="99377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This is your presentation title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582347F-6B52-44A9-A133-3DB74141AD63}"/>
              </a:ext>
            </a:extLst>
          </p:cNvPr>
          <p:cNvSpPr/>
          <p:nvPr/>
        </p:nvSpPr>
        <p:spPr>
          <a:xfrm>
            <a:off x="651000" y="3418401"/>
            <a:ext cx="562350" cy="5623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3A547FD-435B-4083-9D4E-8434A4EF98AD}"/>
              </a:ext>
            </a:extLst>
          </p:cNvPr>
          <p:cNvSpPr/>
          <p:nvPr/>
        </p:nvSpPr>
        <p:spPr>
          <a:xfrm>
            <a:off x="4413982" y="3418401"/>
            <a:ext cx="562350" cy="5623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B638E02-1DC1-4546-81D4-EF5109FEFCBC}"/>
              </a:ext>
            </a:extLst>
          </p:cNvPr>
          <p:cNvSpPr/>
          <p:nvPr/>
        </p:nvSpPr>
        <p:spPr>
          <a:xfrm>
            <a:off x="8265024" y="3418401"/>
            <a:ext cx="562350" cy="5623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Shape 2934">
            <a:extLst>
              <a:ext uri="{FF2B5EF4-FFF2-40B4-BE49-F238E27FC236}">
                <a16:creationId xmlns:a16="http://schemas.microsoft.com/office/drawing/2014/main" id="{3217A463-E5AD-42CD-97D7-B8AB31390409}"/>
              </a:ext>
            </a:extLst>
          </p:cNvPr>
          <p:cNvSpPr/>
          <p:nvPr/>
        </p:nvSpPr>
        <p:spPr>
          <a:xfrm>
            <a:off x="8461376" y="3582576"/>
            <a:ext cx="169646" cy="23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1" name="Shape 2546">
            <a:extLst>
              <a:ext uri="{FF2B5EF4-FFF2-40B4-BE49-F238E27FC236}">
                <a16:creationId xmlns:a16="http://schemas.microsoft.com/office/drawing/2014/main" id="{CD4FE236-C409-482E-A278-EDD81DE9D0DE}"/>
              </a:ext>
            </a:extLst>
          </p:cNvPr>
          <p:cNvSpPr/>
          <p:nvPr/>
        </p:nvSpPr>
        <p:spPr>
          <a:xfrm>
            <a:off x="4578157" y="3582576"/>
            <a:ext cx="234000" cy="23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2" name="Shape 2633">
            <a:extLst>
              <a:ext uri="{FF2B5EF4-FFF2-40B4-BE49-F238E27FC236}">
                <a16:creationId xmlns:a16="http://schemas.microsoft.com/office/drawing/2014/main" id="{71A11EE1-B1D1-446F-98CE-D8F9EC04B9A8}"/>
              </a:ext>
            </a:extLst>
          </p:cNvPr>
          <p:cNvSpPr/>
          <p:nvPr/>
        </p:nvSpPr>
        <p:spPr>
          <a:xfrm>
            <a:off x="815175" y="3582576"/>
            <a:ext cx="234000" cy="23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17" name="Text 17">
            <a:extLst>
              <a:ext uri="{FF2B5EF4-FFF2-40B4-BE49-F238E27FC236}">
                <a16:creationId xmlns:a16="http://schemas.microsoft.com/office/drawing/2014/main" id="{6B96D383-543D-4D89-BC7B-5F57F77E311F}"/>
              </a:ext>
            </a:extLst>
          </p:cNvPr>
          <p:cNvSpPr txBox="1">
            <a:spLocks/>
          </p:cNvSpPr>
          <p:nvPr/>
        </p:nvSpPr>
        <p:spPr>
          <a:xfrm>
            <a:off x="642687" y="4441996"/>
            <a:ext cx="3286174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</a:t>
            </a:r>
          </a:p>
        </p:txBody>
      </p:sp>
      <p:sp>
        <p:nvSpPr>
          <p:cNvPr id="18" name="Text 17">
            <a:extLst>
              <a:ext uri="{FF2B5EF4-FFF2-40B4-BE49-F238E27FC236}">
                <a16:creationId xmlns:a16="http://schemas.microsoft.com/office/drawing/2014/main" id="{D214575B-A26F-4D88-B485-AE0C5FE6E6C8}"/>
              </a:ext>
            </a:extLst>
          </p:cNvPr>
          <p:cNvSpPr txBox="1">
            <a:spLocks/>
          </p:cNvSpPr>
          <p:nvPr/>
        </p:nvSpPr>
        <p:spPr>
          <a:xfrm>
            <a:off x="642687" y="408571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Lorem ipsum dolor sit</a:t>
            </a: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C1B63265-6150-4BE3-9DCA-8D063328673E}"/>
              </a:ext>
            </a:extLst>
          </p:cNvPr>
          <p:cNvSpPr txBox="1">
            <a:spLocks/>
          </p:cNvSpPr>
          <p:nvPr/>
        </p:nvSpPr>
        <p:spPr>
          <a:xfrm>
            <a:off x="4432677" y="408571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dirty="0"/>
              <a:t>Lorem ipsum dolor sit</a:t>
            </a:r>
            <a:endParaRPr lang="en-US" sz="1600" dirty="0"/>
          </a:p>
        </p:txBody>
      </p:sp>
      <p:sp>
        <p:nvSpPr>
          <p:cNvPr id="21" name="Text 17">
            <a:extLst>
              <a:ext uri="{FF2B5EF4-FFF2-40B4-BE49-F238E27FC236}">
                <a16:creationId xmlns:a16="http://schemas.microsoft.com/office/drawing/2014/main" id="{6607F854-24A5-4E25-992D-2E8F6AEBC32D}"/>
              </a:ext>
            </a:extLst>
          </p:cNvPr>
          <p:cNvSpPr txBox="1">
            <a:spLocks/>
          </p:cNvSpPr>
          <p:nvPr/>
        </p:nvSpPr>
        <p:spPr>
          <a:xfrm>
            <a:off x="4432678" y="4441996"/>
            <a:ext cx="3286174" cy="155848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 </a:t>
            </a:r>
          </a:p>
        </p:txBody>
      </p:sp>
      <p:sp>
        <p:nvSpPr>
          <p:cNvPr id="23" name="Text 17">
            <a:extLst>
              <a:ext uri="{FF2B5EF4-FFF2-40B4-BE49-F238E27FC236}">
                <a16:creationId xmlns:a16="http://schemas.microsoft.com/office/drawing/2014/main" id="{C27780C9-842F-428B-A64C-37CB6F6EB5DC}"/>
              </a:ext>
            </a:extLst>
          </p:cNvPr>
          <p:cNvSpPr txBox="1">
            <a:spLocks/>
          </p:cNvSpPr>
          <p:nvPr/>
        </p:nvSpPr>
        <p:spPr>
          <a:xfrm>
            <a:off x="8265024" y="408571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dirty="0"/>
              <a:t>Lorem ipsum dolor sit</a:t>
            </a:r>
            <a:endParaRPr lang="en-US" sz="1600" dirty="0"/>
          </a:p>
        </p:txBody>
      </p:sp>
      <p:sp>
        <p:nvSpPr>
          <p:cNvPr id="24" name="Text 17">
            <a:extLst>
              <a:ext uri="{FF2B5EF4-FFF2-40B4-BE49-F238E27FC236}">
                <a16:creationId xmlns:a16="http://schemas.microsoft.com/office/drawing/2014/main" id="{F4B58CD6-97E4-49EA-A17B-D1723915F673}"/>
              </a:ext>
            </a:extLst>
          </p:cNvPr>
          <p:cNvSpPr txBox="1">
            <a:spLocks/>
          </p:cNvSpPr>
          <p:nvPr/>
        </p:nvSpPr>
        <p:spPr>
          <a:xfrm>
            <a:off x="8265024" y="4441996"/>
            <a:ext cx="3320551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7529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Drawing 12" descr="Picture looks like as man, clothes, the black, female&#10;&#10;">
            <a:extLst>
              <a:ext uri="{FF2B5EF4-FFF2-40B4-BE49-F238E27FC236}">
                <a16:creationId xmlns:a16="http://schemas.microsoft.com/office/drawing/2014/main" id="{2644603E-EE8D-4E19-90E0-9AD5F6759DF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/>
      </p:pic>
      <p:pic>
        <p:nvPicPr>
          <p:cNvPr id="15" name="Drawing 14" descr="Picture looks like as man, Man, water, external&#10;&#10;">
            <a:extLst>
              <a:ext uri="{FF2B5EF4-FFF2-40B4-BE49-F238E27FC236}">
                <a16:creationId xmlns:a16="http://schemas.microsoft.com/office/drawing/2014/main" id="{D52CA7E0-A497-4FB3-94DE-E416EF81563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02" b="13602"/>
          <a:stretch>
            <a:fillRect/>
          </a:stretch>
        </p:blipFill>
        <p:spPr/>
      </p:pic>
      <p:pic>
        <p:nvPicPr>
          <p:cNvPr id="18" name="Drawing 17" descr="Picture looks like as man, phone, window, car&#10;&#10;">
            <a:extLst>
              <a:ext uri="{FF2B5EF4-FFF2-40B4-BE49-F238E27FC236}">
                <a16:creationId xmlns:a16="http://schemas.microsoft.com/office/drawing/2014/main" id="{664BEED3-A7A7-4229-8478-EEEE743BAD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06" b="21906"/>
          <a:stretch>
            <a:fillRect/>
          </a:stretch>
        </p:blipFill>
        <p:spPr/>
      </p:pic>
      <p:sp>
        <p:nvSpPr>
          <p:cNvPr id="2" name="Slide number 1">
            <a:extLst>
              <a:ext uri="{FF2B5EF4-FFF2-40B4-BE49-F238E27FC236}">
                <a16:creationId xmlns:a16="http://schemas.microsoft.com/office/drawing/2014/main" id="{3A01FB06-D3CB-448E-A8B4-031DD8574EB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94" name="Group 41">
            <a:extLst>
              <a:ext uri="{FF2B5EF4-FFF2-40B4-BE49-F238E27FC236}">
                <a16:creationId xmlns:a16="http://schemas.microsoft.com/office/drawing/2014/main" id="{DC91B4FE-5AAF-411A-9FD8-C219B4224891}"/>
              </a:ext>
            </a:extLst>
          </p:cNvPr>
          <p:cNvGrpSpPr>
            <a:grpSpLocks/>
          </p:cNvGrpSpPr>
          <p:nvPr/>
        </p:nvGrpSpPr>
        <p:grpSpPr bwMode="auto">
          <a:xfrm>
            <a:off x="6206461" y="3250782"/>
            <a:ext cx="1217965" cy="235505"/>
            <a:chOff x="1366174" y="4862018"/>
            <a:chExt cx="1083530" cy="208126"/>
          </a:xfrm>
          <a:solidFill>
            <a:schemeClr val="accent4"/>
          </a:solidFill>
        </p:grpSpPr>
        <p:sp>
          <p:nvSpPr>
            <p:cNvPr id="95" name="5-Point Star 42">
              <a:extLst>
                <a:ext uri="{FF2B5EF4-FFF2-40B4-BE49-F238E27FC236}">
                  <a16:creationId xmlns:a16="http://schemas.microsoft.com/office/drawing/2014/main" id="{8406535F-08D3-4976-BD4E-D41D52719874}"/>
                </a:ext>
              </a:extLst>
            </p:cNvPr>
            <p:cNvSpPr/>
            <p:nvPr/>
          </p:nvSpPr>
          <p:spPr>
            <a:xfrm>
              <a:off x="1366174" y="4866223"/>
              <a:ext cx="205279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96" name="5-Point Star 43">
              <a:extLst>
                <a:ext uri="{FF2B5EF4-FFF2-40B4-BE49-F238E27FC236}">
                  <a16:creationId xmlns:a16="http://schemas.microsoft.com/office/drawing/2014/main" id="{EDF77C26-B76D-45CF-9A58-7921E62AB6A6}"/>
                </a:ext>
              </a:extLst>
            </p:cNvPr>
            <p:cNvSpPr/>
            <p:nvPr/>
          </p:nvSpPr>
          <p:spPr>
            <a:xfrm>
              <a:off x="1660336" y="4866223"/>
              <a:ext cx="203162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97" name="5-Point Star 44">
              <a:extLst>
                <a:ext uri="{FF2B5EF4-FFF2-40B4-BE49-F238E27FC236}">
                  <a16:creationId xmlns:a16="http://schemas.microsoft.com/office/drawing/2014/main" id="{BD64099C-4249-4E02-A36E-BF9AE65F35DE}"/>
                </a:ext>
              </a:extLst>
            </p:cNvPr>
            <p:cNvSpPr/>
            <p:nvPr/>
          </p:nvSpPr>
          <p:spPr>
            <a:xfrm>
              <a:off x="1952381" y="4862018"/>
              <a:ext cx="205277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98" name="5-Point Star 45">
              <a:extLst>
                <a:ext uri="{FF2B5EF4-FFF2-40B4-BE49-F238E27FC236}">
                  <a16:creationId xmlns:a16="http://schemas.microsoft.com/office/drawing/2014/main" id="{99CE7E27-ABCC-480F-8200-D366AC6CADAE}"/>
                </a:ext>
              </a:extLst>
            </p:cNvPr>
            <p:cNvSpPr/>
            <p:nvPr/>
          </p:nvSpPr>
          <p:spPr>
            <a:xfrm>
              <a:off x="2244427" y="4862018"/>
              <a:ext cx="205277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9441D512-06AA-4D90-82F2-6CB9DF8FC361}"/>
              </a:ext>
            </a:extLst>
          </p:cNvPr>
          <p:cNvSpPr txBox="1"/>
          <p:nvPr/>
        </p:nvSpPr>
        <p:spPr>
          <a:xfrm>
            <a:off x="534988" y="2265155"/>
            <a:ext cx="3473129" cy="1163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  <a:ea typeface="Lato Light" charset="0"/>
                <a:cs typeface="Lato Light" charset="0"/>
              </a:rPr>
              <a:t>Entrepreneurial activities differ substantially depending on the type of organization and creativity involved. Entrepreneurial activities differ substantially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DF12E8D-9C17-4C9E-906C-7B5174DB630A}"/>
              </a:ext>
            </a:extLst>
          </p:cNvPr>
          <p:cNvSpPr txBox="1"/>
          <p:nvPr/>
        </p:nvSpPr>
        <p:spPr>
          <a:xfrm>
            <a:off x="6144611" y="3555273"/>
            <a:ext cx="2238487" cy="3128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latin typeface="+mn-lt"/>
                <a:ea typeface="Lato Light" charset="0"/>
                <a:cs typeface="Lato Light" charset="0"/>
              </a:rPr>
              <a:t>Entrepreneurial activities</a:t>
            </a:r>
          </a:p>
        </p:txBody>
      </p:sp>
      <p:grpSp>
        <p:nvGrpSpPr>
          <p:cNvPr id="101" name="Group 49">
            <a:extLst>
              <a:ext uri="{FF2B5EF4-FFF2-40B4-BE49-F238E27FC236}">
                <a16:creationId xmlns:a16="http://schemas.microsoft.com/office/drawing/2014/main" id="{5E33507A-E857-4979-A35B-AF0EDFDB4727}"/>
              </a:ext>
            </a:extLst>
          </p:cNvPr>
          <p:cNvGrpSpPr>
            <a:grpSpLocks/>
          </p:cNvGrpSpPr>
          <p:nvPr/>
        </p:nvGrpSpPr>
        <p:grpSpPr bwMode="auto">
          <a:xfrm>
            <a:off x="9477997" y="3251678"/>
            <a:ext cx="1217965" cy="235505"/>
            <a:chOff x="1366174" y="4862018"/>
            <a:chExt cx="1083530" cy="208126"/>
          </a:xfrm>
          <a:solidFill>
            <a:schemeClr val="accent4"/>
          </a:solidFill>
        </p:grpSpPr>
        <p:sp>
          <p:nvSpPr>
            <p:cNvPr id="102" name="5-Point Star 50">
              <a:extLst>
                <a:ext uri="{FF2B5EF4-FFF2-40B4-BE49-F238E27FC236}">
                  <a16:creationId xmlns:a16="http://schemas.microsoft.com/office/drawing/2014/main" id="{7EBC5B24-9AF5-48BB-9B59-CF2B59E1B0EA}"/>
                </a:ext>
              </a:extLst>
            </p:cNvPr>
            <p:cNvSpPr/>
            <p:nvPr/>
          </p:nvSpPr>
          <p:spPr>
            <a:xfrm>
              <a:off x="1366174" y="4866223"/>
              <a:ext cx="205277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103" name="5-Point Star 51">
              <a:extLst>
                <a:ext uri="{FF2B5EF4-FFF2-40B4-BE49-F238E27FC236}">
                  <a16:creationId xmlns:a16="http://schemas.microsoft.com/office/drawing/2014/main" id="{956F981A-7C62-4425-B276-51B9EF81F609}"/>
                </a:ext>
              </a:extLst>
            </p:cNvPr>
            <p:cNvSpPr/>
            <p:nvPr/>
          </p:nvSpPr>
          <p:spPr>
            <a:xfrm>
              <a:off x="1660335" y="4866223"/>
              <a:ext cx="203162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104" name="5-Point Star 52">
              <a:extLst>
                <a:ext uri="{FF2B5EF4-FFF2-40B4-BE49-F238E27FC236}">
                  <a16:creationId xmlns:a16="http://schemas.microsoft.com/office/drawing/2014/main" id="{09A2A657-0926-4829-9C33-21D40736FC20}"/>
                </a:ext>
              </a:extLst>
            </p:cNvPr>
            <p:cNvSpPr/>
            <p:nvPr/>
          </p:nvSpPr>
          <p:spPr>
            <a:xfrm>
              <a:off x="1952380" y="4862018"/>
              <a:ext cx="205279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105" name="5-Point Star 53">
              <a:extLst>
                <a:ext uri="{FF2B5EF4-FFF2-40B4-BE49-F238E27FC236}">
                  <a16:creationId xmlns:a16="http://schemas.microsoft.com/office/drawing/2014/main" id="{28591393-1D72-4B62-B745-BC984C8C80E4}"/>
                </a:ext>
              </a:extLst>
            </p:cNvPr>
            <p:cNvSpPr/>
            <p:nvPr/>
          </p:nvSpPr>
          <p:spPr>
            <a:xfrm>
              <a:off x="2244425" y="4862018"/>
              <a:ext cx="205279" cy="203921"/>
            </a:xfrm>
            <a:prstGeom prst="star5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BED4486A-0C4F-4B7E-821E-A76508C8797F}"/>
              </a:ext>
            </a:extLst>
          </p:cNvPr>
          <p:cNvSpPr txBox="1"/>
          <p:nvPr/>
        </p:nvSpPr>
        <p:spPr>
          <a:xfrm>
            <a:off x="9418525" y="3556169"/>
            <a:ext cx="2238487" cy="3128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latin typeface="+mn-lt"/>
                <a:ea typeface="Lato Light" charset="0"/>
                <a:cs typeface="Lato Light" charset="0"/>
              </a:rPr>
              <a:t>Entrepreneurial activities</a:t>
            </a:r>
          </a:p>
        </p:txBody>
      </p:sp>
      <p:sp>
        <p:nvSpPr>
          <p:cNvPr id="107" name="Rectangle 26">
            <a:extLst>
              <a:ext uri="{FF2B5EF4-FFF2-40B4-BE49-F238E27FC236}">
                <a16:creationId xmlns:a16="http://schemas.microsoft.com/office/drawing/2014/main" id="{23F49C5B-93A0-49A5-8AE9-21441187435B}"/>
              </a:ext>
            </a:extLst>
          </p:cNvPr>
          <p:cNvSpPr/>
          <p:nvPr/>
        </p:nvSpPr>
        <p:spPr>
          <a:xfrm>
            <a:off x="9642111" y="4480995"/>
            <a:ext cx="14582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Wayne Doe</a:t>
            </a:r>
          </a:p>
        </p:txBody>
      </p:sp>
      <p:sp>
        <p:nvSpPr>
          <p:cNvPr id="108" name="Rectangle 27">
            <a:extLst>
              <a:ext uri="{FF2B5EF4-FFF2-40B4-BE49-F238E27FC236}">
                <a16:creationId xmlns:a16="http://schemas.microsoft.com/office/drawing/2014/main" id="{E2E0C167-C9A8-4077-A071-D872EB4E3476}"/>
              </a:ext>
            </a:extLst>
          </p:cNvPr>
          <p:cNvSpPr/>
          <p:nvPr/>
        </p:nvSpPr>
        <p:spPr>
          <a:xfrm>
            <a:off x="9642111" y="4792624"/>
            <a:ext cx="10206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General</a:t>
            </a:r>
          </a:p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Manager</a:t>
            </a:r>
          </a:p>
        </p:txBody>
      </p:sp>
      <p:sp>
        <p:nvSpPr>
          <p:cNvPr id="109" name="Rectangle 26">
            <a:extLst>
              <a:ext uri="{FF2B5EF4-FFF2-40B4-BE49-F238E27FC236}">
                <a16:creationId xmlns:a16="http://schemas.microsoft.com/office/drawing/2014/main" id="{E6B72C73-26D7-4C7D-A09C-BB5CAC555488}"/>
              </a:ext>
            </a:extLst>
          </p:cNvPr>
          <p:cNvSpPr/>
          <p:nvPr/>
        </p:nvSpPr>
        <p:spPr>
          <a:xfrm>
            <a:off x="2549888" y="4469217"/>
            <a:ext cx="1458229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b="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Kelly Louise</a:t>
            </a:r>
          </a:p>
        </p:txBody>
      </p:sp>
      <p:sp>
        <p:nvSpPr>
          <p:cNvPr id="110" name="Rectangle 27">
            <a:extLst>
              <a:ext uri="{FF2B5EF4-FFF2-40B4-BE49-F238E27FC236}">
                <a16:creationId xmlns:a16="http://schemas.microsoft.com/office/drawing/2014/main" id="{27A874E4-A6FA-44A1-B2EB-A00663F889BB}"/>
              </a:ext>
            </a:extLst>
          </p:cNvPr>
          <p:cNvSpPr/>
          <p:nvPr/>
        </p:nvSpPr>
        <p:spPr>
          <a:xfrm>
            <a:off x="2549888" y="4798762"/>
            <a:ext cx="19381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  <a:cs typeface="Aharoni" panose="02010803020104030203" pitchFamily="2" charset="-79"/>
              </a:rPr>
              <a:t>Director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  <a:cs typeface="Aharoni" panose="02010803020104030203" pitchFamily="2" charset="-79"/>
              </a:rPr>
              <a:t>of Production</a:t>
            </a:r>
            <a:endParaRPr lang="en-US" sz="1200" dirty="0">
              <a:latin typeface="+mn-lt"/>
            </a:endParaRPr>
          </a:p>
        </p:txBody>
      </p:sp>
      <p:sp>
        <p:nvSpPr>
          <p:cNvPr id="111" name="Rectangle 26">
            <a:extLst>
              <a:ext uri="{FF2B5EF4-FFF2-40B4-BE49-F238E27FC236}">
                <a16:creationId xmlns:a16="http://schemas.microsoft.com/office/drawing/2014/main" id="{2B79831C-38D5-4B68-96BE-2820ECD4BDEE}"/>
              </a:ext>
            </a:extLst>
          </p:cNvPr>
          <p:cNvSpPr/>
          <p:nvPr/>
        </p:nvSpPr>
        <p:spPr>
          <a:xfrm>
            <a:off x="6070905" y="4480995"/>
            <a:ext cx="1458229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b="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Morgan Doe</a:t>
            </a:r>
          </a:p>
        </p:txBody>
      </p:sp>
      <p:sp>
        <p:nvSpPr>
          <p:cNvPr id="112" name="Rectangle 27">
            <a:extLst>
              <a:ext uri="{FF2B5EF4-FFF2-40B4-BE49-F238E27FC236}">
                <a16:creationId xmlns:a16="http://schemas.microsoft.com/office/drawing/2014/main" id="{FD4956DC-BF93-46BD-A81A-D19B79B6C16A}"/>
              </a:ext>
            </a:extLst>
          </p:cNvPr>
          <p:cNvSpPr/>
          <p:nvPr/>
        </p:nvSpPr>
        <p:spPr>
          <a:xfrm>
            <a:off x="6070905" y="4792624"/>
            <a:ext cx="23655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Director</a:t>
            </a:r>
          </a:p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Of Financial</a:t>
            </a:r>
          </a:p>
        </p:txBody>
      </p:sp>
      <p:sp>
        <p:nvSpPr>
          <p:cNvPr id="113" name="Polyline: figure 112">
            <a:extLst>
              <a:ext uri="{FF2B5EF4-FFF2-40B4-BE49-F238E27FC236}">
                <a16:creationId xmlns:a16="http://schemas.microsoft.com/office/drawing/2014/main" id="{8B5B8F29-7525-4138-99D2-17AADAD32977}"/>
              </a:ext>
            </a:extLst>
          </p:cNvPr>
          <p:cNvSpPr/>
          <p:nvPr/>
        </p:nvSpPr>
        <p:spPr>
          <a:xfrm>
            <a:off x="6166020" y="1572182"/>
            <a:ext cx="1520271" cy="1516895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78%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4" name="Polyline: figure 113">
            <a:extLst>
              <a:ext uri="{FF2B5EF4-FFF2-40B4-BE49-F238E27FC236}">
                <a16:creationId xmlns:a16="http://schemas.microsoft.com/office/drawing/2014/main" id="{50CAE377-F191-4900-8177-23AE21FBD879}"/>
              </a:ext>
            </a:extLst>
          </p:cNvPr>
          <p:cNvSpPr/>
          <p:nvPr/>
        </p:nvSpPr>
        <p:spPr>
          <a:xfrm>
            <a:off x="9477997" y="1572182"/>
            <a:ext cx="1520271" cy="1516895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58%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B5DC6D8-0696-40F7-82BF-E174A76FB574}"/>
              </a:ext>
            </a:extLst>
          </p:cNvPr>
          <p:cNvSpPr txBox="1"/>
          <p:nvPr/>
        </p:nvSpPr>
        <p:spPr>
          <a:xfrm>
            <a:off x="509689" y="434600"/>
            <a:ext cx="9132422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our awesome team</a:t>
            </a:r>
          </a:p>
        </p:txBody>
      </p:sp>
      <p:grpSp>
        <p:nvGrpSpPr>
          <p:cNvPr id="116" name="Group 65">
            <a:extLst>
              <a:ext uri="{FF2B5EF4-FFF2-40B4-BE49-F238E27FC236}">
                <a16:creationId xmlns:a16="http://schemas.microsoft.com/office/drawing/2014/main" id="{B1A4AD24-747F-4336-A043-518DB2B277A5}"/>
              </a:ext>
            </a:extLst>
          </p:cNvPr>
          <p:cNvGrpSpPr/>
          <p:nvPr/>
        </p:nvGrpSpPr>
        <p:grpSpPr>
          <a:xfrm>
            <a:off x="720729" y="4032427"/>
            <a:ext cx="1785057" cy="1750703"/>
            <a:chOff x="977900" y="5292226"/>
            <a:chExt cx="6434138" cy="6310312"/>
          </a:xfrm>
        </p:grpSpPr>
        <p:sp>
          <p:nvSpPr>
            <p:cNvPr id="117" name="Oval 36">
              <a:extLst>
                <a:ext uri="{FF2B5EF4-FFF2-40B4-BE49-F238E27FC236}">
                  <a16:creationId xmlns:a16="http://schemas.microsoft.com/office/drawing/2014/main" id="{F0336D50-22C9-4449-86EE-44D3F0E96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19" name="Oval 38">
              <a:extLst>
                <a:ext uri="{FF2B5EF4-FFF2-40B4-BE49-F238E27FC236}">
                  <a16:creationId xmlns:a16="http://schemas.microsoft.com/office/drawing/2014/main" id="{88AAD41F-37B9-4A94-B664-E51E6DDCD6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grpSp>
        <p:nvGrpSpPr>
          <p:cNvPr id="120" name="Group 65">
            <a:extLst>
              <a:ext uri="{FF2B5EF4-FFF2-40B4-BE49-F238E27FC236}">
                <a16:creationId xmlns:a16="http://schemas.microsoft.com/office/drawing/2014/main" id="{62523597-6EE6-429A-ACD7-265F81FF3B0A}"/>
              </a:ext>
            </a:extLst>
          </p:cNvPr>
          <p:cNvGrpSpPr/>
          <p:nvPr/>
        </p:nvGrpSpPr>
        <p:grpSpPr>
          <a:xfrm>
            <a:off x="4203950" y="4032427"/>
            <a:ext cx="1785057" cy="1750703"/>
            <a:chOff x="977900" y="5292226"/>
            <a:chExt cx="6434138" cy="6310312"/>
          </a:xfrm>
        </p:grpSpPr>
        <p:sp>
          <p:nvSpPr>
            <p:cNvPr id="121" name="Oval 36">
              <a:extLst>
                <a:ext uri="{FF2B5EF4-FFF2-40B4-BE49-F238E27FC236}">
                  <a16:creationId xmlns:a16="http://schemas.microsoft.com/office/drawing/2014/main" id="{17C9D3DD-8366-4524-91AB-32C7ADD2D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23" name="Oval 38">
              <a:extLst>
                <a:ext uri="{FF2B5EF4-FFF2-40B4-BE49-F238E27FC236}">
                  <a16:creationId xmlns:a16="http://schemas.microsoft.com/office/drawing/2014/main" id="{DC5B4987-81A4-4A28-9030-C1ABFD3457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grpSp>
        <p:nvGrpSpPr>
          <p:cNvPr id="124" name="Group 65">
            <a:extLst>
              <a:ext uri="{FF2B5EF4-FFF2-40B4-BE49-F238E27FC236}">
                <a16:creationId xmlns:a16="http://schemas.microsoft.com/office/drawing/2014/main" id="{D111F344-9FD7-4BB2-B943-BE46FD52B7F3}"/>
              </a:ext>
            </a:extLst>
          </p:cNvPr>
          <p:cNvGrpSpPr/>
          <p:nvPr/>
        </p:nvGrpSpPr>
        <p:grpSpPr>
          <a:xfrm>
            <a:off x="7804974" y="4032427"/>
            <a:ext cx="1785057" cy="1750703"/>
            <a:chOff x="977900" y="5292226"/>
            <a:chExt cx="6434138" cy="6310312"/>
          </a:xfrm>
        </p:grpSpPr>
        <p:sp>
          <p:nvSpPr>
            <p:cNvPr id="125" name="Oval 36">
              <a:extLst>
                <a:ext uri="{FF2B5EF4-FFF2-40B4-BE49-F238E27FC236}">
                  <a16:creationId xmlns:a16="http://schemas.microsoft.com/office/drawing/2014/main" id="{B9F77AE1-A06F-42C1-BD51-4D008A8765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27" name="Oval 38">
              <a:extLst>
                <a:ext uri="{FF2B5EF4-FFF2-40B4-BE49-F238E27FC236}">
                  <a16:creationId xmlns:a16="http://schemas.microsoft.com/office/drawing/2014/main" id="{E7564570-7939-467E-84D0-C09B99960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</p:spTree>
    <p:extLst>
      <p:ext uri="{BB962C8B-B14F-4D97-AF65-F5344CB8AC3E}">
        <p14:creationId xmlns:p14="http://schemas.microsoft.com/office/powerpoint/2010/main" val="3699685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ED983212-E9E4-40A0-A7C2-C5A499CC45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Drawing 2" descr="Picture looks like as external, broccoli, rock, garden&#10;&#10;">
            <a:extLst>
              <a:ext uri="{FF2B5EF4-FFF2-40B4-BE49-F238E27FC236}">
                <a16:creationId xmlns:a16="http://schemas.microsoft.com/office/drawing/2014/main" id="{A4156FF0-CB7A-4B4B-9D8D-A3149D918EE2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r="13209"/>
          <a:stretch>
            <a:fillRect/>
          </a:stretch>
        </p:blipFill>
        <p:spPr>
          <a:xfrm>
            <a:off x="4283075" y="-25400"/>
            <a:ext cx="7908925" cy="7099300"/>
          </a:xfrm>
          <a:custGeom>
            <a:avLst/>
            <a:gdLst>
              <a:gd name="connsiteX0" fmla="*/ 2792668 w 10004921"/>
              <a:gd name="connsiteY0" fmla="*/ 1419 h 8981183"/>
              <a:gd name="connsiteX1" fmla="*/ 4428642 w 10004921"/>
              <a:gd name="connsiteY1" fmla="*/ 463122 h 8981183"/>
              <a:gd name="connsiteX2" fmla="*/ 5066074 w 10004921"/>
              <a:gd name="connsiteY2" fmla="*/ 1028473 h 8981183"/>
              <a:gd name="connsiteX3" fmla="*/ 5621866 w 10004921"/>
              <a:gd name="connsiteY3" fmla="*/ 1760287 h 8981183"/>
              <a:gd name="connsiteX4" fmla="*/ 6934414 w 10004921"/>
              <a:gd name="connsiteY4" fmla="*/ 2061808 h 8981183"/>
              <a:gd name="connsiteX5" fmla="*/ 8356862 w 10004921"/>
              <a:gd name="connsiteY5" fmla="*/ 2388455 h 8981183"/>
              <a:gd name="connsiteX6" fmla="*/ 9411924 w 10004921"/>
              <a:gd name="connsiteY6" fmla="*/ 3151678 h 8981183"/>
              <a:gd name="connsiteX7" fmla="*/ 7521606 w 10004921"/>
              <a:gd name="connsiteY7" fmla="*/ 8874282 h 8981183"/>
              <a:gd name="connsiteX8" fmla="*/ 5957854 w 10004921"/>
              <a:gd name="connsiteY8" fmla="*/ 8836592 h 8981183"/>
              <a:gd name="connsiteX9" fmla="*/ 4482022 w 10004921"/>
              <a:gd name="connsiteY9" fmla="*/ 7878637 h 8981183"/>
              <a:gd name="connsiteX10" fmla="*/ 2908850 w 10004921"/>
              <a:gd name="connsiteY10" fmla="*/ 7869215 h 8981183"/>
              <a:gd name="connsiteX11" fmla="*/ 1329397 w 10004921"/>
              <a:gd name="connsiteY11" fmla="*/ 7438920 h 8981183"/>
              <a:gd name="connsiteX12" fmla="*/ 450179 w 10004921"/>
              <a:gd name="connsiteY12" fmla="*/ 6402444 h 8981183"/>
              <a:gd name="connsiteX13" fmla="*/ 497280 w 10004921"/>
              <a:gd name="connsiteY13" fmla="*/ 4141042 h 8981183"/>
              <a:gd name="connsiteX14" fmla="*/ 133033 w 10004921"/>
              <a:gd name="connsiteY14" fmla="*/ 1722597 h 8981183"/>
              <a:gd name="connsiteX15" fmla="*/ 2792668 w 10004921"/>
              <a:gd name="connsiteY15" fmla="*/ 1419 h 8981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004921" h="8981183">
                <a:moveTo>
                  <a:pt x="2792668" y="1419"/>
                </a:moveTo>
                <a:cubicBezTo>
                  <a:pt x="3376720" y="-17426"/>
                  <a:pt x="3951352" y="152179"/>
                  <a:pt x="4428642" y="463122"/>
                </a:cubicBezTo>
                <a:cubicBezTo>
                  <a:pt x="4670426" y="617023"/>
                  <a:pt x="4883950" y="808614"/>
                  <a:pt x="5066074" y="1028473"/>
                </a:cubicBezTo>
                <a:cubicBezTo>
                  <a:pt x="5257618" y="1267176"/>
                  <a:pt x="5383222" y="1565555"/>
                  <a:pt x="5621866" y="1760287"/>
                </a:cubicBezTo>
                <a:cubicBezTo>
                  <a:pt x="5995534" y="2064948"/>
                  <a:pt x="6475964" y="2020977"/>
                  <a:pt x="6934414" y="2061808"/>
                </a:cubicBezTo>
                <a:cubicBezTo>
                  <a:pt x="7414842" y="2105779"/>
                  <a:pt x="7914114" y="2209427"/>
                  <a:pt x="8356862" y="2388455"/>
                </a:cubicBezTo>
                <a:cubicBezTo>
                  <a:pt x="8758790" y="2551778"/>
                  <a:pt x="9123038" y="2790482"/>
                  <a:pt x="9411924" y="3151678"/>
                </a:cubicBezTo>
                <a:cubicBezTo>
                  <a:pt x="10749592" y="4822603"/>
                  <a:pt x="9697670" y="8214707"/>
                  <a:pt x="7521606" y="8874282"/>
                </a:cubicBezTo>
                <a:cubicBezTo>
                  <a:pt x="7003494" y="9031324"/>
                  <a:pt x="6447702" y="9012479"/>
                  <a:pt x="5957854" y="8836592"/>
                </a:cubicBezTo>
                <a:cubicBezTo>
                  <a:pt x="5383222" y="8629297"/>
                  <a:pt x="5034674" y="8104777"/>
                  <a:pt x="4482022" y="7878637"/>
                </a:cubicBezTo>
                <a:cubicBezTo>
                  <a:pt x="3985892" y="7674483"/>
                  <a:pt x="3433241" y="7828383"/>
                  <a:pt x="2908850" y="7869215"/>
                </a:cubicBezTo>
                <a:cubicBezTo>
                  <a:pt x="2334218" y="7910045"/>
                  <a:pt x="1800407" y="7727877"/>
                  <a:pt x="1329397" y="7438920"/>
                </a:cubicBezTo>
                <a:cubicBezTo>
                  <a:pt x="936889" y="7193935"/>
                  <a:pt x="569502" y="6861006"/>
                  <a:pt x="450179" y="6402444"/>
                </a:cubicBezTo>
                <a:cubicBezTo>
                  <a:pt x="255495" y="5664348"/>
                  <a:pt x="707664" y="4885420"/>
                  <a:pt x="497280" y="4141042"/>
                </a:cubicBezTo>
                <a:cubicBezTo>
                  <a:pt x="258635" y="3286734"/>
                  <a:pt x="-237495" y="2680552"/>
                  <a:pt x="133033" y="1722597"/>
                </a:cubicBezTo>
                <a:cubicBezTo>
                  <a:pt x="538101" y="673558"/>
                  <a:pt x="1750166" y="29686"/>
                  <a:pt x="2792668" y="1419"/>
                </a:cubicBezTo>
                <a:close/>
              </a:path>
            </a:pathLst>
          </a:custGeom>
        </p:spPr>
      </p:pic>
      <p:sp>
        <p:nvSpPr>
          <p:cNvPr id="17" name="Drawing 21">
            <a:extLst>
              <a:ext uri="{FF2B5EF4-FFF2-40B4-BE49-F238E27FC236}">
                <a16:creationId xmlns:a16="http://schemas.microsoft.com/office/drawing/2014/main" id="{D0FC73A9-34E8-4B1B-90F1-E557D3A16A89}"/>
              </a:ext>
            </a:extLst>
          </p:cNvPr>
          <p:cNvSpPr/>
          <p:nvPr/>
        </p:nvSpPr>
        <p:spPr>
          <a:xfrm flipH="1">
            <a:off x="619147" y="2696437"/>
            <a:ext cx="2342335" cy="494048"/>
          </a:xfrm>
          <a:custGeom>
            <a:avLst/>
            <a:gdLst>
              <a:gd name="connsiteX0" fmla="*/ 54293 w 505777"/>
              <a:gd name="connsiteY0" fmla="*/ 7620 h 106679"/>
              <a:gd name="connsiteX1" fmla="*/ 54293 w 505777"/>
              <a:gd name="connsiteY1" fmla="*/ 7620 h 106679"/>
              <a:gd name="connsiteX2" fmla="*/ 59055 w 505777"/>
              <a:gd name="connsiteY2" fmla="*/ 10478 h 106679"/>
              <a:gd name="connsiteX3" fmla="*/ 62865 w 505777"/>
              <a:gd name="connsiteY3" fmla="*/ 11430 h 106679"/>
              <a:gd name="connsiteX4" fmla="*/ 66675 w 505777"/>
              <a:gd name="connsiteY4" fmla="*/ 10478 h 106679"/>
              <a:gd name="connsiteX5" fmla="*/ 68580 w 505777"/>
              <a:gd name="connsiteY5" fmla="*/ 9525 h 106679"/>
              <a:gd name="connsiteX6" fmla="*/ 70485 w 505777"/>
              <a:gd name="connsiteY6" fmla="*/ 5715 h 106679"/>
              <a:gd name="connsiteX7" fmla="*/ 69533 w 505777"/>
              <a:gd name="connsiteY7" fmla="*/ 3810 h 106679"/>
              <a:gd name="connsiteX8" fmla="*/ 65723 w 505777"/>
              <a:gd name="connsiteY8" fmla="*/ 2858 h 106679"/>
              <a:gd name="connsiteX9" fmla="*/ 65723 w 505777"/>
              <a:gd name="connsiteY9" fmla="*/ 1905 h 106679"/>
              <a:gd name="connsiteX10" fmla="*/ 65723 w 505777"/>
              <a:gd name="connsiteY10" fmla="*/ 953 h 106679"/>
              <a:gd name="connsiteX11" fmla="*/ 66675 w 505777"/>
              <a:gd name="connsiteY11" fmla="*/ 953 h 106679"/>
              <a:gd name="connsiteX12" fmla="*/ 75248 w 505777"/>
              <a:gd name="connsiteY12" fmla="*/ 3810 h 106679"/>
              <a:gd name="connsiteX13" fmla="*/ 77153 w 505777"/>
              <a:gd name="connsiteY13" fmla="*/ 5715 h 106679"/>
              <a:gd name="connsiteX14" fmla="*/ 78105 w 505777"/>
              <a:gd name="connsiteY14" fmla="*/ 9525 h 106679"/>
              <a:gd name="connsiteX15" fmla="*/ 77153 w 505777"/>
              <a:gd name="connsiteY15" fmla="*/ 11430 h 106679"/>
              <a:gd name="connsiteX16" fmla="*/ 78105 w 505777"/>
              <a:gd name="connsiteY16" fmla="*/ 11430 h 106679"/>
              <a:gd name="connsiteX17" fmla="*/ 81915 w 505777"/>
              <a:gd name="connsiteY17" fmla="*/ 11430 h 106679"/>
              <a:gd name="connsiteX18" fmla="*/ 88583 w 505777"/>
              <a:gd name="connsiteY18" fmla="*/ 10478 h 106679"/>
              <a:gd name="connsiteX19" fmla="*/ 89535 w 505777"/>
              <a:gd name="connsiteY19" fmla="*/ 10478 h 106679"/>
              <a:gd name="connsiteX20" fmla="*/ 90488 w 505777"/>
              <a:gd name="connsiteY20" fmla="*/ 9525 h 106679"/>
              <a:gd name="connsiteX21" fmla="*/ 90488 w 505777"/>
              <a:gd name="connsiteY21" fmla="*/ 8573 h 106679"/>
              <a:gd name="connsiteX22" fmla="*/ 85725 w 505777"/>
              <a:gd name="connsiteY22" fmla="*/ 4763 h 106679"/>
              <a:gd name="connsiteX23" fmla="*/ 85725 w 505777"/>
              <a:gd name="connsiteY23" fmla="*/ 4763 h 106679"/>
              <a:gd name="connsiteX24" fmla="*/ 90488 w 505777"/>
              <a:gd name="connsiteY24" fmla="*/ 5715 h 106679"/>
              <a:gd name="connsiteX25" fmla="*/ 94298 w 505777"/>
              <a:gd name="connsiteY25" fmla="*/ 6668 h 106679"/>
              <a:gd name="connsiteX26" fmla="*/ 98108 w 505777"/>
              <a:gd name="connsiteY26" fmla="*/ 9525 h 106679"/>
              <a:gd name="connsiteX27" fmla="*/ 100965 w 505777"/>
              <a:gd name="connsiteY27" fmla="*/ 9525 h 106679"/>
              <a:gd name="connsiteX28" fmla="*/ 106680 w 505777"/>
              <a:gd name="connsiteY28" fmla="*/ 10478 h 106679"/>
              <a:gd name="connsiteX29" fmla="*/ 111443 w 505777"/>
              <a:gd name="connsiteY29" fmla="*/ 10478 h 106679"/>
              <a:gd name="connsiteX30" fmla="*/ 120015 w 505777"/>
              <a:gd name="connsiteY30" fmla="*/ 11430 h 106679"/>
              <a:gd name="connsiteX31" fmla="*/ 122873 w 505777"/>
              <a:gd name="connsiteY31" fmla="*/ 10478 h 106679"/>
              <a:gd name="connsiteX32" fmla="*/ 124778 w 505777"/>
              <a:gd name="connsiteY32" fmla="*/ 9525 h 106679"/>
              <a:gd name="connsiteX33" fmla="*/ 127635 w 505777"/>
              <a:gd name="connsiteY33" fmla="*/ 9525 h 106679"/>
              <a:gd name="connsiteX34" fmla="*/ 137160 w 505777"/>
              <a:gd name="connsiteY34" fmla="*/ 10478 h 106679"/>
              <a:gd name="connsiteX35" fmla="*/ 140970 w 505777"/>
              <a:gd name="connsiteY35" fmla="*/ 12383 h 106679"/>
              <a:gd name="connsiteX36" fmla="*/ 142875 w 505777"/>
              <a:gd name="connsiteY36" fmla="*/ 13335 h 106679"/>
              <a:gd name="connsiteX37" fmla="*/ 144780 w 505777"/>
              <a:gd name="connsiteY37" fmla="*/ 13335 h 106679"/>
              <a:gd name="connsiteX38" fmla="*/ 148590 w 505777"/>
              <a:gd name="connsiteY38" fmla="*/ 13335 h 106679"/>
              <a:gd name="connsiteX39" fmla="*/ 161925 w 505777"/>
              <a:gd name="connsiteY39" fmla="*/ 16193 h 106679"/>
              <a:gd name="connsiteX40" fmla="*/ 166688 w 505777"/>
              <a:gd name="connsiteY40" fmla="*/ 17145 h 106679"/>
              <a:gd name="connsiteX41" fmla="*/ 174308 w 505777"/>
              <a:gd name="connsiteY41" fmla="*/ 15240 h 106679"/>
              <a:gd name="connsiteX42" fmla="*/ 181928 w 505777"/>
              <a:gd name="connsiteY42" fmla="*/ 14288 h 106679"/>
              <a:gd name="connsiteX43" fmla="*/ 184785 w 505777"/>
              <a:gd name="connsiteY43" fmla="*/ 15240 h 106679"/>
              <a:gd name="connsiteX44" fmla="*/ 189548 w 505777"/>
              <a:gd name="connsiteY44" fmla="*/ 16193 h 106679"/>
              <a:gd name="connsiteX45" fmla="*/ 192405 w 505777"/>
              <a:gd name="connsiteY45" fmla="*/ 16193 h 106679"/>
              <a:gd name="connsiteX46" fmla="*/ 196215 w 505777"/>
              <a:gd name="connsiteY46" fmla="*/ 17145 h 106679"/>
              <a:gd name="connsiteX47" fmla="*/ 200978 w 505777"/>
              <a:gd name="connsiteY47" fmla="*/ 18098 h 106679"/>
              <a:gd name="connsiteX48" fmla="*/ 205740 w 505777"/>
              <a:gd name="connsiteY48" fmla="*/ 17145 h 106679"/>
              <a:gd name="connsiteX49" fmla="*/ 209550 w 505777"/>
              <a:gd name="connsiteY49" fmla="*/ 17145 h 106679"/>
              <a:gd name="connsiteX50" fmla="*/ 212408 w 505777"/>
              <a:gd name="connsiteY50" fmla="*/ 18098 h 106679"/>
              <a:gd name="connsiteX51" fmla="*/ 216218 w 505777"/>
              <a:gd name="connsiteY51" fmla="*/ 18098 h 106679"/>
              <a:gd name="connsiteX52" fmla="*/ 219075 w 505777"/>
              <a:gd name="connsiteY52" fmla="*/ 17145 h 106679"/>
              <a:gd name="connsiteX53" fmla="*/ 221933 w 505777"/>
              <a:gd name="connsiteY53" fmla="*/ 16193 h 106679"/>
              <a:gd name="connsiteX54" fmla="*/ 225743 w 505777"/>
              <a:gd name="connsiteY54" fmla="*/ 16193 h 106679"/>
              <a:gd name="connsiteX55" fmla="*/ 228600 w 505777"/>
              <a:gd name="connsiteY55" fmla="*/ 16193 h 106679"/>
              <a:gd name="connsiteX56" fmla="*/ 233363 w 505777"/>
              <a:gd name="connsiteY56" fmla="*/ 15240 h 106679"/>
              <a:gd name="connsiteX57" fmla="*/ 239078 w 505777"/>
              <a:gd name="connsiteY57" fmla="*/ 16193 h 106679"/>
              <a:gd name="connsiteX58" fmla="*/ 242888 w 505777"/>
              <a:gd name="connsiteY58" fmla="*/ 18098 h 106679"/>
              <a:gd name="connsiteX59" fmla="*/ 245745 w 505777"/>
              <a:gd name="connsiteY59" fmla="*/ 18098 h 106679"/>
              <a:gd name="connsiteX60" fmla="*/ 251460 w 505777"/>
              <a:gd name="connsiteY60" fmla="*/ 17145 h 106679"/>
              <a:gd name="connsiteX61" fmla="*/ 255270 w 505777"/>
              <a:gd name="connsiteY61" fmla="*/ 17145 h 106679"/>
              <a:gd name="connsiteX62" fmla="*/ 256223 w 505777"/>
              <a:gd name="connsiteY62" fmla="*/ 18098 h 106679"/>
              <a:gd name="connsiteX63" fmla="*/ 256223 w 505777"/>
              <a:gd name="connsiteY63" fmla="*/ 20003 h 106679"/>
              <a:gd name="connsiteX64" fmla="*/ 259080 w 505777"/>
              <a:gd name="connsiteY64" fmla="*/ 20955 h 106679"/>
              <a:gd name="connsiteX65" fmla="*/ 260985 w 505777"/>
              <a:gd name="connsiteY65" fmla="*/ 20003 h 106679"/>
              <a:gd name="connsiteX66" fmla="*/ 258128 w 505777"/>
              <a:gd name="connsiteY66" fmla="*/ 19050 h 106679"/>
              <a:gd name="connsiteX67" fmla="*/ 266700 w 505777"/>
              <a:gd name="connsiteY67" fmla="*/ 17145 h 106679"/>
              <a:gd name="connsiteX68" fmla="*/ 273368 w 505777"/>
              <a:gd name="connsiteY68" fmla="*/ 17145 h 106679"/>
              <a:gd name="connsiteX69" fmla="*/ 274320 w 505777"/>
              <a:gd name="connsiteY69" fmla="*/ 18098 h 106679"/>
              <a:gd name="connsiteX70" fmla="*/ 273368 w 505777"/>
              <a:gd name="connsiteY70" fmla="*/ 19050 h 106679"/>
              <a:gd name="connsiteX71" fmla="*/ 270510 w 505777"/>
              <a:gd name="connsiteY71" fmla="*/ 19050 h 106679"/>
              <a:gd name="connsiteX72" fmla="*/ 268605 w 505777"/>
              <a:gd name="connsiteY72" fmla="*/ 19050 h 106679"/>
              <a:gd name="connsiteX73" fmla="*/ 266700 w 505777"/>
              <a:gd name="connsiteY73" fmla="*/ 21908 h 106679"/>
              <a:gd name="connsiteX74" fmla="*/ 267653 w 505777"/>
              <a:gd name="connsiteY74" fmla="*/ 22860 h 106679"/>
              <a:gd name="connsiteX75" fmla="*/ 273368 w 505777"/>
              <a:gd name="connsiteY75" fmla="*/ 24765 h 106679"/>
              <a:gd name="connsiteX76" fmla="*/ 276225 w 505777"/>
              <a:gd name="connsiteY76" fmla="*/ 22860 h 106679"/>
              <a:gd name="connsiteX77" fmla="*/ 278130 w 505777"/>
              <a:gd name="connsiteY77" fmla="*/ 18098 h 106679"/>
              <a:gd name="connsiteX78" fmla="*/ 280035 w 505777"/>
              <a:gd name="connsiteY78" fmla="*/ 17145 h 106679"/>
              <a:gd name="connsiteX79" fmla="*/ 283845 w 505777"/>
              <a:gd name="connsiteY79" fmla="*/ 18098 h 106679"/>
              <a:gd name="connsiteX80" fmla="*/ 290513 w 505777"/>
              <a:gd name="connsiteY80" fmla="*/ 18098 h 106679"/>
              <a:gd name="connsiteX81" fmla="*/ 293370 w 505777"/>
              <a:gd name="connsiteY81" fmla="*/ 17145 h 106679"/>
              <a:gd name="connsiteX82" fmla="*/ 296228 w 505777"/>
              <a:gd name="connsiteY82" fmla="*/ 17145 h 106679"/>
              <a:gd name="connsiteX83" fmla="*/ 302895 w 505777"/>
              <a:gd name="connsiteY83" fmla="*/ 18098 h 106679"/>
              <a:gd name="connsiteX84" fmla="*/ 305753 w 505777"/>
              <a:gd name="connsiteY84" fmla="*/ 19050 h 106679"/>
              <a:gd name="connsiteX85" fmla="*/ 312420 w 505777"/>
              <a:gd name="connsiteY85" fmla="*/ 20003 h 106679"/>
              <a:gd name="connsiteX86" fmla="*/ 315278 w 505777"/>
              <a:gd name="connsiteY86" fmla="*/ 19050 h 106679"/>
              <a:gd name="connsiteX87" fmla="*/ 316230 w 505777"/>
              <a:gd name="connsiteY87" fmla="*/ 19050 h 106679"/>
              <a:gd name="connsiteX88" fmla="*/ 319088 w 505777"/>
              <a:gd name="connsiteY88" fmla="*/ 18098 h 106679"/>
              <a:gd name="connsiteX89" fmla="*/ 332423 w 505777"/>
              <a:gd name="connsiteY89" fmla="*/ 17145 h 106679"/>
              <a:gd name="connsiteX90" fmla="*/ 334328 w 505777"/>
              <a:gd name="connsiteY90" fmla="*/ 18098 h 106679"/>
              <a:gd name="connsiteX91" fmla="*/ 337185 w 505777"/>
              <a:gd name="connsiteY91" fmla="*/ 18098 h 106679"/>
              <a:gd name="connsiteX92" fmla="*/ 347663 w 505777"/>
              <a:gd name="connsiteY92" fmla="*/ 18098 h 106679"/>
              <a:gd name="connsiteX93" fmla="*/ 351473 w 505777"/>
              <a:gd name="connsiteY93" fmla="*/ 19050 h 106679"/>
              <a:gd name="connsiteX94" fmla="*/ 353378 w 505777"/>
              <a:gd name="connsiteY94" fmla="*/ 18098 h 106679"/>
              <a:gd name="connsiteX95" fmla="*/ 357188 w 505777"/>
              <a:gd name="connsiteY95" fmla="*/ 18098 h 106679"/>
              <a:gd name="connsiteX96" fmla="*/ 360998 w 505777"/>
              <a:gd name="connsiteY96" fmla="*/ 19050 h 106679"/>
              <a:gd name="connsiteX97" fmla="*/ 366713 w 505777"/>
              <a:gd name="connsiteY97" fmla="*/ 17145 h 106679"/>
              <a:gd name="connsiteX98" fmla="*/ 368618 w 505777"/>
              <a:gd name="connsiteY98" fmla="*/ 16193 h 106679"/>
              <a:gd name="connsiteX99" fmla="*/ 372428 w 505777"/>
              <a:gd name="connsiteY99" fmla="*/ 15240 h 106679"/>
              <a:gd name="connsiteX100" fmla="*/ 374333 w 505777"/>
              <a:gd name="connsiteY100" fmla="*/ 15240 h 106679"/>
              <a:gd name="connsiteX101" fmla="*/ 381000 w 505777"/>
              <a:gd name="connsiteY101" fmla="*/ 15240 h 106679"/>
              <a:gd name="connsiteX102" fmla="*/ 384810 w 505777"/>
              <a:gd name="connsiteY102" fmla="*/ 14288 h 106679"/>
              <a:gd name="connsiteX103" fmla="*/ 388620 w 505777"/>
              <a:gd name="connsiteY103" fmla="*/ 14288 h 106679"/>
              <a:gd name="connsiteX104" fmla="*/ 392430 w 505777"/>
              <a:gd name="connsiteY104" fmla="*/ 15240 h 106679"/>
              <a:gd name="connsiteX105" fmla="*/ 396240 w 505777"/>
              <a:gd name="connsiteY105" fmla="*/ 15240 h 106679"/>
              <a:gd name="connsiteX106" fmla="*/ 403860 w 505777"/>
              <a:gd name="connsiteY106" fmla="*/ 15240 h 106679"/>
              <a:gd name="connsiteX107" fmla="*/ 410528 w 505777"/>
              <a:gd name="connsiteY107" fmla="*/ 15240 h 106679"/>
              <a:gd name="connsiteX108" fmla="*/ 420053 w 505777"/>
              <a:gd name="connsiteY108" fmla="*/ 14288 h 106679"/>
              <a:gd name="connsiteX109" fmla="*/ 438150 w 505777"/>
              <a:gd name="connsiteY109" fmla="*/ 14288 h 106679"/>
              <a:gd name="connsiteX110" fmla="*/ 441960 w 505777"/>
              <a:gd name="connsiteY110" fmla="*/ 13335 h 106679"/>
              <a:gd name="connsiteX111" fmla="*/ 447675 w 505777"/>
              <a:gd name="connsiteY111" fmla="*/ 12383 h 106679"/>
              <a:gd name="connsiteX112" fmla="*/ 462915 w 505777"/>
              <a:gd name="connsiteY112" fmla="*/ 10478 h 106679"/>
              <a:gd name="connsiteX113" fmla="*/ 469583 w 505777"/>
              <a:gd name="connsiteY113" fmla="*/ 10478 h 106679"/>
              <a:gd name="connsiteX114" fmla="*/ 473393 w 505777"/>
              <a:gd name="connsiteY114" fmla="*/ 10478 h 106679"/>
              <a:gd name="connsiteX115" fmla="*/ 473393 w 505777"/>
              <a:gd name="connsiteY115" fmla="*/ 10478 h 106679"/>
              <a:gd name="connsiteX116" fmla="*/ 476250 w 505777"/>
              <a:gd name="connsiteY116" fmla="*/ 13335 h 106679"/>
              <a:gd name="connsiteX117" fmla="*/ 478155 w 505777"/>
              <a:gd name="connsiteY117" fmla="*/ 15240 h 106679"/>
              <a:gd name="connsiteX118" fmla="*/ 489585 w 505777"/>
              <a:gd name="connsiteY118" fmla="*/ 16193 h 106679"/>
              <a:gd name="connsiteX119" fmla="*/ 491490 w 505777"/>
              <a:gd name="connsiteY119" fmla="*/ 18098 h 106679"/>
              <a:gd name="connsiteX120" fmla="*/ 492443 w 505777"/>
              <a:gd name="connsiteY120" fmla="*/ 20003 h 106679"/>
              <a:gd name="connsiteX121" fmla="*/ 494348 w 505777"/>
              <a:gd name="connsiteY121" fmla="*/ 21908 h 106679"/>
              <a:gd name="connsiteX122" fmla="*/ 499110 w 505777"/>
              <a:gd name="connsiteY122" fmla="*/ 21908 h 106679"/>
              <a:gd name="connsiteX123" fmla="*/ 502920 w 505777"/>
              <a:gd name="connsiteY123" fmla="*/ 28575 h 106679"/>
              <a:gd name="connsiteX124" fmla="*/ 502920 w 505777"/>
              <a:gd name="connsiteY124" fmla="*/ 31433 h 106679"/>
              <a:gd name="connsiteX125" fmla="*/ 504825 w 505777"/>
              <a:gd name="connsiteY125" fmla="*/ 35243 h 106679"/>
              <a:gd name="connsiteX126" fmla="*/ 505778 w 505777"/>
              <a:gd name="connsiteY126" fmla="*/ 40005 h 106679"/>
              <a:gd name="connsiteX127" fmla="*/ 503873 w 505777"/>
              <a:gd name="connsiteY127" fmla="*/ 48578 h 106679"/>
              <a:gd name="connsiteX128" fmla="*/ 503873 w 505777"/>
              <a:gd name="connsiteY128" fmla="*/ 52388 h 106679"/>
              <a:gd name="connsiteX129" fmla="*/ 503873 w 505777"/>
              <a:gd name="connsiteY129" fmla="*/ 57150 h 106679"/>
              <a:gd name="connsiteX130" fmla="*/ 501968 w 505777"/>
              <a:gd name="connsiteY130" fmla="*/ 64770 h 106679"/>
              <a:gd name="connsiteX131" fmla="*/ 501015 w 505777"/>
              <a:gd name="connsiteY131" fmla="*/ 67628 h 106679"/>
              <a:gd name="connsiteX132" fmla="*/ 501968 w 505777"/>
              <a:gd name="connsiteY132" fmla="*/ 71438 h 106679"/>
              <a:gd name="connsiteX133" fmla="*/ 501015 w 505777"/>
              <a:gd name="connsiteY133" fmla="*/ 74295 h 106679"/>
              <a:gd name="connsiteX134" fmla="*/ 499110 w 505777"/>
              <a:gd name="connsiteY134" fmla="*/ 78105 h 106679"/>
              <a:gd name="connsiteX135" fmla="*/ 498158 w 505777"/>
              <a:gd name="connsiteY135" fmla="*/ 90488 h 106679"/>
              <a:gd name="connsiteX136" fmla="*/ 498158 w 505777"/>
              <a:gd name="connsiteY136" fmla="*/ 92393 h 106679"/>
              <a:gd name="connsiteX137" fmla="*/ 495300 w 505777"/>
              <a:gd name="connsiteY137" fmla="*/ 94298 h 106679"/>
              <a:gd name="connsiteX138" fmla="*/ 487680 w 505777"/>
              <a:gd name="connsiteY138" fmla="*/ 94298 h 106679"/>
              <a:gd name="connsiteX139" fmla="*/ 483870 w 505777"/>
              <a:gd name="connsiteY139" fmla="*/ 95250 h 106679"/>
              <a:gd name="connsiteX140" fmla="*/ 479108 w 505777"/>
              <a:gd name="connsiteY140" fmla="*/ 97155 h 106679"/>
              <a:gd name="connsiteX141" fmla="*/ 477203 w 505777"/>
              <a:gd name="connsiteY141" fmla="*/ 98108 h 106679"/>
              <a:gd name="connsiteX142" fmla="*/ 471488 w 505777"/>
              <a:gd name="connsiteY142" fmla="*/ 102870 h 106679"/>
              <a:gd name="connsiteX143" fmla="*/ 467678 w 505777"/>
              <a:gd name="connsiteY143" fmla="*/ 105728 h 106679"/>
              <a:gd name="connsiteX144" fmla="*/ 463868 w 505777"/>
              <a:gd name="connsiteY144" fmla="*/ 105728 h 106679"/>
              <a:gd name="connsiteX145" fmla="*/ 448628 w 505777"/>
              <a:gd name="connsiteY145" fmla="*/ 106680 h 106679"/>
              <a:gd name="connsiteX146" fmla="*/ 436245 w 505777"/>
              <a:gd name="connsiteY146" fmla="*/ 103823 h 106679"/>
              <a:gd name="connsiteX147" fmla="*/ 433388 w 505777"/>
              <a:gd name="connsiteY147" fmla="*/ 103823 h 106679"/>
              <a:gd name="connsiteX148" fmla="*/ 428625 w 505777"/>
              <a:gd name="connsiteY148" fmla="*/ 105728 h 106679"/>
              <a:gd name="connsiteX149" fmla="*/ 428625 w 505777"/>
              <a:gd name="connsiteY149" fmla="*/ 105728 h 106679"/>
              <a:gd name="connsiteX150" fmla="*/ 427673 w 505777"/>
              <a:gd name="connsiteY150" fmla="*/ 105728 h 106679"/>
              <a:gd name="connsiteX151" fmla="*/ 425768 w 505777"/>
              <a:gd name="connsiteY151" fmla="*/ 103823 h 106679"/>
              <a:gd name="connsiteX152" fmla="*/ 422910 w 505777"/>
              <a:gd name="connsiteY152" fmla="*/ 102870 h 106679"/>
              <a:gd name="connsiteX153" fmla="*/ 419100 w 505777"/>
              <a:gd name="connsiteY153" fmla="*/ 102870 h 106679"/>
              <a:gd name="connsiteX154" fmla="*/ 417195 w 505777"/>
              <a:gd name="connsiteY154" fmla="*/ 103823 h 106679"/>
              <a:gd name="connsiteX155" fmla="*/ 415290 w 505777"/>
              <a:gd name="connsiteY155" fmla="*/ 104775 h 106679"/>
              <a:gd name="connsiteX156" fmla="*/ 405765 w 505777"/>
              <a:gd name="connsiteY156" fmla="*/ 103823 h 106679"/>
              <a:gd name="connsiteX157" fmla="*/ 401003 w 505777"/>
              <a:gd name="connsiteY157" fmla="*/ 103823 h 106679"/>
              <a:gd name="connsiteX158" fmla="*/ 398145 w 505777"/>
              <a:gd name="connsiteY158" fmla="*/ 104775 h 106679"/>
              <a:gd name="connsiteX159" fmla="*/ 393383 w 505777"/>
              <a:gd name="connsiteY159" fmla="*/ 104775 h 106679"/>
              <a:gd name="connsiteX160" fmla="*/ 388620 w 505777"/>
              <a:gd name="connsiteY160" fmla="*/ 103823 h 106679"/>
              <a:gd name="connsiteX161" fmla="*/ 385763 w 505777"/>
              <a:gd name="connsiteY161" fmla="*/ 103823 h 106679"/>
              <a:gd name="connsiteX162" fmla="*/ 383858 w 505777"/>
              <a:gd name="connsiteY162" fmla="*/ 103823 h 106679"/>
              <a:gd name="connsiteX163" fmla="*/ 378143 w 505777"/>
              <a:gd name="connsiteY163" fmla="*/ 103823 h 106679"/>
              <a:gd name="connsiteX164" fmla="*/ 375285 w 505777"/>
              <a:gd name="connsiteY164" fmla="*/ 102870 h 106679"/>
              <a:gd name="connsiteX165" fmla="*/ 369570 w 505777"/>
              <a:gd name="connsiteY165" fmla="*/ 102870 h 106679"/>
              <a:gd name="connsiteX166" fmla="*/ 367665 w 505777"/>
              <a:gd name="connsiteY166" fmla="*/ 103823 h 106679"/>
              <a:gd name="connsiteX167" fmla="*/ 364808 w 505777"/>
              <a:gd name="connsiteY167" fmla="*/ 103823 h 106679"/>
              <a:gd name="connsiteX168" fmla="*/ 361950 w 505777"/>
              <a:gd name="connsiteY168" fmla="*/ 103823 h 106679"/>
              <a:gd name="connsiteX169" fmla="*/ 360045 w 505777"/>
              <a:gd name="connsiteY169" fmla="*/ 103823 h 106679"/>
              <a:gd name="connsiteX170" fmla="*/ 354330 w 505777"/>
              <a:gd name="connsiteY170" fmla="*/ 100013 h 106679"/>
              <a:gd name="connsiteX171" fmla="*/ 349568 w 505777"/>
              <a:gd name="connsiteY171" fmla="*/ 97155 h 106679"/>
              <a:gd name="connsiteX172" fmla="*/ 348615 w 505777"/>
              <a:gd name="connsiteY172" fmla="*/ 96203 h 106679"/>
              <a:gd name="connsiteX173" fmla="*/ 348615 w 505777"/>
              <a:gd name="connsiteY173" fmla="*/ 96203 h 106679"/>
              <a:gd name="connsiteX174" fmla="*/ 349568 w 505777"/>
              <a:gd name="connsiteY174" fmla="*/ 96203 h 106679"/>
              <a:gd name="connsiteX175" fmla="*/ 348615 w 505777"/>
              <a:gd name="connsiteY175" fmla="*/ 98108 h 106679"/>
              <a:gd name="connsiteX176" fmla="*/ 344805 w 505777"/>
              <a:gd name="connsiteY176" fmla="*/ 100965 h 106679"/>
              <a:gd name="connsiteX177" fmla="*/ 344805 w 505777"/>
              <a:gd name="connsiteY177" fmla="*/ 100965 h 106679"/>
              <a:gd name="connsiteX178" fmla="*/ 340995 w 505777"/>
              <a:gd name="connsiteY178" fmla="*/ 100965 h 106679"/>
              <a:gd name="connsiteX179" fmla="*/ 339090 w 505777"/>
              <a:gd name="connsiteY179" fmla="*/ 98108 h 106679"/>
              <a:gd name="connsiteX180" fmla="*/ 340043 w 505777"/>
              <a:gd name="connsiteY180" fmla="*/ 95250 h 106679"/>
              <a:gd name="connsiteX181" fmla="*/ 340995 w 505777"/>
              <a:gd name="connsiteY181" fmla="*/ 95250 h 106679"/>
              <a:gd name="connsiteX182" fmla="*/ 340995 w 505777"/>
              <a:gd name="connsiteY182" fmla="*/ 96203 h 106679"/>
              <a:gd name="connsiteX183" fmla="*/ 340043 w 505777"/>
              <a:gd name="connsiteY183" fmla="*/ 95250 h 106679"/>
              <a:gd name="connsiteX184" fmla="*/ 339090 w 505777"/>
              <a:gd name="connsiteY184" fmla="*/ 96203 h 106679"/>
              <a:gd name="connsiteX185" fmla="*/ 330518 w 505777"/>
              <a:gd name="connsiteY185" fmla="*/ 101918 h 106679"/>
              <a:gd name="connsiteX186" fmla="*/ 328613 w 505777"/>
              <a:gd name="connsiteY186" fmla="*/ 102870 h 106679"/>
              <a:gd name="connsiteX187" fmla="*/ 325755 w 505777"/>
              <a:gd name="connsiteY187" fmla="*/ 102870 h 106679"/>
              <a:gd name="connsiteX188" fmla="*/ 318135 w 505777"/>
              <a:gd name="connsiteY188" fmla="*/ 102870 h 106679"/>
              <a:gd name="connsiteX189" fmla="*/ 311468 w 505777"/>
              <a:gd name="connsiteY189" fmla="*/ 102870 h 106679"/>
              <a:gd name="connsiteX190" fmla="*/ 307658 w 505777"/>
              <a:gd name="connsiteY190" fmla="*/ 100965 h 106679"/>
              <a:gd name="connsiteX191" fmla="*/ 306705 w 505777"/>
              <a:gd name="connsiteY191" fmla="*/ 100013 h 106679"/>
              <a:gd name="connsiteX192" fmla="*/ 305753 w 505777"/>
              <a:gd name="connsiteY192" fmla="*/ 99060 h 106679"/>
              <a:gd name="connsiteX193" fmla="*/ 301943 w 505777"/>
              <a:gd name="connsiteY193" fmla="*/ 98108 h 106679"/>
              <a:gd name="connsiteX194" fmla="*/ 299085 w 505777"/>
              <a:gd name="connsiteY194" fmla="*/ 99060 h 106679"/>
              <a:gd name="connsiteX195" fmla="*/ 293370 w 505777"/>
              <a:gd name="connsiteY195" fmla="*/ 100013 h 106679"/>
              <a:gd name="connsiteX196" fmla="*/ 291465 w 505777"/>
              <a:gd name="connsiteY196" fmla="*/ 99060 h 106679"/>
              <a:gd name="connsiteX197" fmla="*/ 288608 w 505777"/>
              <a:gd name="connsiteY197" fmla="*/ 98108 h 106679"/>
              <a:gd name="connsiteX198" fmla="*/ 287655 w 505777"/>
              <a:gd name="connsiteY198" fmla="*/ 100013 h 106679"/>
              <a:gd name="connsiteX199" fmla="*/ 284798 w 505777"/>
              <a:gd name="connsiteY199" fmla="*/ 101918 h 106679"/>
              <a:gd name="connsiteX200" fmla="*/ 282893 w 505777"/>
              <a:gd name="connsiteY200" fmla="*/ 101918 h 106679"/>
              <a:gd name="connsiteX201" fmla="*/ 282893 w 505777"/>
              <a:gd name="connsiteY201" fmla="*/ 101918 h 106679"/>
              <a:gd name="connsiteX202" fmla="*/ 280988 w 505777"/>
              <a:gd name="connsiteY202" fmla="*/ 100013 h 106679"/>
              <a:gd name="connsiteX203" fmla="*/ 276225 w 505777"/>
              <a:gd name="connsiteY203" fmla="*/ 99060 h 106679"/>
              <a:gd name="connsiteX204" fmla="*/ 274320 w 505777"/>
              <a:gd name="connsiteY204" fmla="*/ 100013 h 106679"/>
              <a:gd name="connsiteX205" fmla="*/ 273368 w 505777"/>
              <a:gd name="connsiteY205" fmla="*/ 101918 h 106679"/>
              <a:gd name="connsiteX206" fmla="*/ 267653 w 505777"/>
              <a:gd name="connsiteY206" fmla="*/ 104775 h 106679"/>
              <a:gd name="connsiteX207" fmla="*/ 262890 w 505777"/>
              <a:gd name="connsiteY207" fmla="*/ 103823 h 106679"/>
              <a:gd name="connsiteX208" fmla="*/ 259080 w 505777"/>
              <a:gd name="connsiteY208" fmla="*/ 102870 h 106679"/>
              <a:gd name="connsiteX209" fmla="*/ 255270 w 505777"/>
              <a:gd name="connsiteY209" fmla="*/ 102870 h 106679"/>
              <a:gd name="connsiteX210" fmla="*/ 245745 w 505777"/>
              <a:gd name="connsiteY210" fmla="*/ 101918 h 106679"/>
              <a:gd name="connsiteX211" fmla="*/ 243840 w 505777"/>
              <a:gd name="connsiteY211" fmla="*/ 100965 h 106679"/>
              <a:gd name="connsiteX212" fmla="*/ 246698 w 505777"/>
              <a:gd name="connsiteY212" fmla="*/ 99060 h 106679"/>
              <a:gd name="connsiteX213" fmla="*/ 246698 w 505777"/>
              <a:gd name="connsiteY213" fmla="*/ 98108 h 106679"/>
              <a:gd name="connsiteX214" fmla="*/ 245745 w 505777"/>
              <a:gd name="connsiteY214" fmla="*/ 97155 h 106679"/>
              <a:gd name="connsiteX215" fmla="*/ 243840 w 505777"/>
              <a:gd name="connsiteY215" fmla="*/ 97155 h 106679"/>
              <a:gd name="connsiteX216" fmla="*/ 242888 w 505777"/>
              <a:gd name="connsiteY216" fmla="*/ 99060 h 106679"/>
              <a:gd name="connsiteX217" fmla="*/ 243840 w 505777"/>
              <a:gd name="connsiteY217" fmla="*/ 101918 h 106679"/>
              <a:gd name="connsiteX218" fmla="*/ 239078 w 505777"/>
              <a:gd name="connsiteY218" fmla="*/ 100965 h 106679"/>
              <a:gd name="connsiteX219" fmla="*/ 237173 w 505777"/>
              <a:gd name="connsiteY219" fmla="*/ 99060 h 106679"/>
              <a:gd name="connsiteX220" fmla="*/ 231458 w 505777"/>
              <a:gd name="connsiteY220" fmla="*/ 96203 h 106679"/>
              <a:gd name="connsiteX221" fmla="*/ 230505 w 505777"/>
              <a:gd name="connsiteY221" fmla="*/ 96203 h 106679"/>
              <a:gd name="connsiteX222" fmla="*/ 221933 w 505777"/>
              <a:gd name="connsiteY222" fmla="*/ 95250 h 106679"/>
              <a:gd name="connsiteX223" fmla="*/ 219075 w 505777"/>
              <a:gd name="connsiteY223" fmla="*/ 95250 h 106679"/>
              <a:gd name="connsiteX224" fmla="*/ 215265 w 505777"/>
              <a:gd name="connsiteY224" fmla="*/ 95250 h 106679"/>
              <a:gd name="connsiteX225" fmla="*/ 212408 w 505777"/>
              <a:gd name="connsiteY225" fmla="*/ 94298 h 106679"/>
              <a:gd name="connsiteX226" fmla="*/ 206693 w 505777"/>
              <a:gd name="connsiteY226" fmla="*/ 94298 h 106679"/>
              <a:gd name="connsiteX227" fmla="*/ 205740 w 505777"/>
              <a:gd name="connsiteY227" fmla="*/ 93345 h 106679"/>
              <a:gd name="connsiteX228" fmla="*/ 206693 w 505777"/>
              <a:gd name="connsiteY228" fmla="*/ 92393 h 106679"/>
              <a:gd name="connsiteX229" fmla="*/ 207645 w 505777"/>
              <a:gd name="connsiteY229" fmla="*/ 91440 h 106679"/>
              <a:gd name="connsiteX230" fmla="*/ 207645 w 505777"/>
              <a:gd name="connsiteY230" fmla="*/ 89535 h 106679"/>
              <a:gd name="connsiteX231" fmla="*/ 204788 w 505777"/>
              <a:gd name="connsiteY231" fmla="*/ 88583 h 106679"/>
              <a:gd name="connsiteX232" fmla="*/ 201930 w 505777"/>
              <a:gd name="connsiteY232" fmla="*/ 89535 h 106679"/>
              <a:gd name="connsiteX233" fmla="*/ 197168 w 505777"/>
              <a:gd name="connsiteY233" fmla="*/ 92393 h 106679"/>
              <a:gd name="connsiteX234" fmla="*/ 193358 w 505777"/>
              <a:gd name="connsiteY234" fmla="*/ 93345 h 106679"/>
              <a:gd name="connsiteX235" fmla="*/ 190500 w 505777"/>
              <a:gd name="connsiteY235" fmla="*/ 93345 h 106679"/>
              <a:gd name="connsiteX236" fmla="*/ 185738 w 505777"/>
              <a:gd name="connsiteY236" fmla="*/ 92393 h 106679"/>
              <a:gd name="connsiteX237" fmla="*/ 182880 w 505777"/>
              <a:gd name="connsiteY237" fmla="*/ 91440 h 106679"/>
              <a:gd name="connsiteX238" fmla="*/ 173355 w 505777"/>
              <a:gd name="connsiteY238" fmla="*/ 87630 h 106679"/>
              <a:gd name="connsiteX239" fmla="*/ 172403 w 505777"/>
              <a:gd name="connsiteY239" fmla="*/ 85725 h 106679"/>
              <a:gd name="connsiteX240" fmla="*/ 171450 w 505777"/>
              <a:gd name="connsiteY240" fmla="*/ 82868 h 106679"/>
              <a:gd name="connsiteX241" fmla="*/ 168593 w 505777"/>
              <a:gd name="connsiteY241" fmla="*/ 81915 h 106679"/>
              <a:gd name="connsiteX242" fmla="*/ 166688 w 505777"/>
              <a:gd name="connsiteY242" fmla="*/ 82868 h 106679"/>
              <a:gd name="connsiteX243" fmla="*/ 164783 w 505777"/>
              <a:gd name="connsiteY243" fmla="*/ 84773 h 106679"/>
              <a:gd name="connsiteX244" fmla="*/ 160020 w 505777"/>
              <a:gd name="connsiteY244" fmla="*/ 86678 h 106679"/>
              <a:gd name="connsiteX245" fmla="*/ 157163 w 505777"/>
              <a:gd name="connsiteY245" fmla="*/ 86678 h 106679"/>
              <a:gd name="connsiteX246" fmla="*/ 156210 w 505777"/>
              <a:gd name="connsiteY246" fmla="*/ 85725 h 106679"/>
              <a:gd name="connsiteX247" fmla="*/ 153353 w 505777"/>
              <a:gd name="connsiteY247" fmla="*/ 86678 h 106679"/>
              <a:gd name="connsiteX248" fmla="*/ 149543 w 505777"/>
              <a:gd name="connsiteY248" fmla="*/ 87630 h 106679"/>
              <a:gd name="connsiteX249" fmla="*/ 146685 w 505777"/>
              <a:gd name="connsiteY249" fmla="*/ 86678 h 106679"/>
              <a:gd name="connsiteX250" fmla="*/ 146685 w 505777"/>
              <a:gd name="connsiteY250" fmla="*/ 82868 h 106679"/>
              <a:gd name="connsiteX251" fmla="*/ 144780 w 505777"/>
              <a:gd name="connsiteY251" fmla="*/ 81915 h 106679"/>
              <a:gd name="connsiteX252" fmla="*/ 142875 w 505777"/>
              <a:gd name="connsiteY252" fmla="*/ 82868 h 106679"/>
              <a:gd name="connsiteX253" fmla="*/ 140018 w 505777"/>
              <a:gd name="connsiteY253" fmla="*/ 81915 h 106679"/>
              <a:gd name="connsiteX254" fmla="*/ 135255 w 505777"/>
              <a:gd name="connsiteY254" fmla="*/ 80963 h 106679"/>
              <a:gd name="connsiteX255" fmla="*/ 134303 w 505777"/>
              <a:gd name="connsiteY255" fmla="*/ 80963 h 106679"/>
              <a:gd name="connsiteX256" fmla="*/ 133350 w 505777"/>
              <a:gd name="connsiteY256" fmla="*/ 80963 h 106679"/>
              <a:gd name="connsiteX257" fmla="*/ 126683 w 505777"/>
              <a:gd name="connsiteY257" fmla="*/ 81915 h 106679"/>
              <a:gd name="connsiteX258" fmla="*/ 120015 w 505777"/>
              <a:gd name="connsiteY258" fmla="*/ 80963 h 106679"/>
              <a:gd name="connsiteX259" fmla="*/ 117158 w 505777"/>
              <a:gd name="connsiteY259" fmla="*/ 80963 h 106679"/>
              <a:gd name="connsiteX260" fmla="*/ 116205 w 505777"/>
              <a:gd name="connsiteY260" fmla="*/ 80010 h 106679"/>
              <a:gd name="connsiteX261" fmla="*/ 116205 w 505777"/>
              <a:gd name="connsiteY261" fmla="*/ 80963 h 106679"/>
              <a:gd name="connsiteX262" fmla="*/ 117158 w 505777"/>
              <a:gd name="connsiteY262" fmla="*/ 80963 h 106679"/>
              <a:gd name="connsiteX263" fmla="*/ 118110 w 505777"/>
              <a:gd name="connsiteY263" fmla="*/ 82868 h 106679"/>
              <a:gd name="connsiteX264" fmla="*/ 121920 w 505777"/>
              <a:gd name="connsiteY264" fmla="*/ 83820 h 106679"/>
              <a:gd name="connsiteX265" fmla="*/ 122873 w 505777"/>
              <a:gd name="connsiteY265" fmla="*/ 84773 h 106679"/>
              <a:gd name="connsiteX266" fmla="*/ 121920 w 505777"/>
              <a:gd name="connsiteY266" fmla="*/ 85725 h 106679"/>
              <a:gd name="connsiteX267" fmla="*/ 117158 w 505777"/>
              <a:gd name="connsiteY267" fmla="*/ 87630 h 106679"/>
              <a:gd name="connsiteX268" fmla="*/ 115253 w 505777"/>
              <a:gd name="connsiteY268" fmla="*/ 88583 h 106679"/>
              <a:gd name="connsiteX269" fmla="*/ 113348 w 505777"/>
              <a:gd name="connsiteY269" fmla="*/ 88583 h 106679"/>
              <a:gd name="connsiteX270" fmla="*/ 100013 w 505777"/>
              <a:gd name="connsiteY270" fmla="*/ 84773 h 106679"/>
              <a:gd name="connsiteX271" fmla="*/ 91440 w 505777"/>
              <a:gd name="connsiteY271" fmla="*/ 84773 h 106679"/>
              <a:gd name="connsiteX272" fmla="*/ 82868 w 505777"/>
              <a:gd name="connsiteY272" fmla="*/ 82868 h 106679"/>
              <a:gd name="connsiteX273" fmla="*/ 76200 w 505777"/>
              <a:gd name="connsiteY273" fmla="*/ 80010 h 106679"/>
              <a:gd name="connsiteX274" fmla="*/ 75248 w 505777"/>
              <a:gd name="connsiteY274" fmla="*/ 78105 h 106679"/>
              <a:gd name="connsiteX275" fmla="*/ 77153 w 505777"/>
              <a:gd name="connsiteY275" fmla="*/ 76200 h 106679"/>
              <a:gd name="connsiteX276" fmla="*/ 77153 w 505777"/>
              <a:gd name="connsiteY276" fmla="*/ 76200 h 106679"/>
              <a:gd name="connsiteX277" fmla="*/ 76200 w 505777"/>
              <a:gd name="connsiteY277" fmla="*/ 76200 h 106679"/>
              <a:gd name="connsiteX278" fmla="*/ 75248 w 505777"/>
              <a:gd name="connsiteY278" fmla="*/ 75248 h 106679"/>
              <a:gd name="connsiteX279" fmla="*/ 72390 w 505777"/>
              <a:gd name="connsiteY279" fmla="*/ 75248 h 106679"/>
              <a:gd name="connsiteX280" fmla="*/ 69533 w 505777"/>
              <a:gd name="connsiteY280" fmla="*/ 75248 h 106679"/>
              <a:gd name="connsiteX281" fmla="*/ 65723 w 505777"/>
              <a:gd name="connsiteY281" fmla="*/ 71438 h 106679"/>
              <a:gd name="connsiteX282" fmla="*/ 63818 w 505777"/>
              <a:gd name="connsiteY282" fmla="*/ 68580 h 106679"/>
              <a:gd name="connsiteX283" fmla="*/ 62865 w 505777"/>
              <a:gd name="connsiteY283" fmla="*/ 67628 h 106679"/>
              <a:gd name="connsiteX284" fmla="*/ 62865 w 505777"/>
              <a:gd name="connsiteY284" fmla="*/ 64770 h 106679"/>
              <a:gd name="connsiteX285" fmla="*/ 61913 w 505777"/>
              <a:gd name="connsiteY285" fmla="*/ 61913 h 106679"/>
              <a:gd name="connsiteX286" fmla="*/ 56198 w 505777"/>
              <a:gd name="connsiteY286" fmla="*/ 61913 h 106679"/>
              <a:gd name="connsiteX287" fmla="*/ 50483 w 505777"/>
              <a:gd name="connsiteY287" fmla="*/ 63818 h 106679"/>
              <a:gd name="connsiteX288" fmla="*/ 43815 w 505777"/>
              <a:gd name="connsiteY288" fmla="*/ 65723 h 106679"/>
              <a:gd name="connsiteX289" fmla="*/ 42863 w 505777"/>
              <a:gd name="connsiteY289" fmla="*/ 65723 h 106679"/>
              <a:gd name="connsiteX290" fmla="*/ 41910 w 505777"/>
              <a:gd name="connsiteY290" fmla="*/ 66675 h 106679"/>
              <a:gd name="connsiteX291" fmla="*/ 40958 w 505777"/>
              <a:gd name="connsiteY291" fmla="*/ 68580 h 106679"/>
              <a:gd name="connsiteX292" fmla="*/ 38100 w 505777"/>
              <a:gd name="connsiteY292" fmla="*/ 69533 h 106679"/>
              <a:gd name="connsiteX293" fmla="*/ 32385 w 505777"/>
              <a:gd name="connsiteY293" fmla="*/ 68580 h 106679"/>
              <a:gd name="connsiteX294" fmla="*/ 31433 w 505777"/>
              <a:gd name="connsiteY294" fmla="*/ 67628 h 106679"/>
              <a:gd name="connsiteX295" fmla="*/ 28575 w 505777"/>
              <a:gd name="connsiteY295" fmla="*/ 62865 h 106679"/>
              <a:gd name="connsiteX296" fmla="*/ 22860 w 505777"/>
              <a:gd name="connsiteY296" fmla="*/ 60960 h 106679"/>
              <a:gd name="connsiteX297" fmla="*/ 19050 w 505777"/>
              <a:gd name="connsiteY297" fmla="*/ 60960 h 106679"/>
              <a:gd name="connsiteX298" fmla="*/ 12383 w 505777"/>
              <a:gd name="connsiteY298" fmla="*/ 60960 h 106679"/>
              <a:gd name="connsiteX299" fmla="*/ 8573 w 505777"/>
              <a:gd name="connsiteY299" fmla="*/ 61913 h 106679"/>
              <a:gd name="connsiteX300" fmla="*/ 11430 w 505777"/>
              <a:gd name="connsiteY300" fmla="*/ 60008 h 106679"/>
              <a:gd name="connsiteX301" fmla="*/ 10478 w 505777"/>
              <a:gd name="connsiteY301" fmla="*/ 57150 h 106679"/>
              <a:gd name="connsiteX302" fmla="*/ 9525 w 505777"/>
              <a:gd name="connsiteY302" fmla="*/ 58103 h 106679"/>
              <a:gd name="connsiteX303" fmla="*/ 8573 w 505777"/>
              <a:gd name="connsiteY303" fmla="*/ 62865 h 106679"/>
              <a:gd name="connsiteX304" fmla="*/ 4763 w 505777"/>
              <a:gd name="connsiteY304" fmla="*/ 62865 h 106679"/>
              <a:gd name="connsiteX305" fmla="*/ 2858 w 505777"/>
              <a:gd name="connsiteY305" fmla="*/ 61913 h 106679"/>
              <a:gd name="connsiteX306" fmla="*/ 953 w 505777"/>
              <a:gd name="connsiteY306" fmla="*/ 53340 h 106679"/>
              <a:gd name="connsiteX307" fmla="*/ 0 w 505777"/>
              <a:gd name="connsiteY307" fmla="*/ 47625 h 106679"/>
              <a:gd name="connsiteX308" fmla="*/ 0 w 505777"/>
              <a:gd name="connsiteY308" fmla="*/ 46673 h 106679"/>
              <a:gd name="connsiteX309" fmla="*/ 953 w 505777"/>
              <a:gd name="connsiteY309" fmla="*/ 44768 h 106679"/>
              <a:gd name="connsiteX310" fmla="*/ 4763 w 505777"/>
              <a:gd name="connsiteY310" fmla="*/ 43815 h 106679"/>
              <a:gd name="connsiteX311" fmla="*/ 7620 w 505777"/>
              <a:gd name="connsiteY311" fmla="*/ 41910 h 106679"/>
              <a:gd name="connsiteX312" fmla="*/ 11430 w 505777"/>
              <a:gd name="connsiteY312" fmla="*/ 39053 h 106679"/>
              <a:gd name="connsiteX313" fmla="*/ 13335 w 505777"/>
              <a:gd name="connsiteY313" fmla="*/ 34290 h 106679"/>
              <a:gd name="connsiteX314" fmla="*/ 13335 w 505777"/>
              <a:gd name="connsiteY314" fmla="*/ 34290 h 106679"/>
              <a:gd name="connsiteX315" fmla="*/ 17145 w 505777"/>
              <a:gd name="connsiteY315" fmla="*/ 34290 h 106679"/>
              <a:gd name="connsiteX316" fmla="*/ 18098 w 505777"/>
              <a:gd name="connsiteY316" fmla="*/ 32385 h 106679"/>
              <a:gd name="connsiteX317" fmla="*/ 15240 w 505777"/>
              <a:gd name="connsiteY317" fmla="*/ 28575 h 106679"/>
              <a:gd name="connsiteX318" fmla="*/ 15240 w 505777"/>
              <a:gd name="connsiteY318" fmla="*/ 28575 h 106679"/>
              <a:gd name="connsiteX319" fmla="*/ 15240 w 505777"/>
              <a:gd name="connsiteY319" fmla="*/ 27623 h 106679"/>
              <a:gd name="connsiteX320" fmla="*/ 19050 w 505777"/>
              <a:gd name="connsiteY320" fmla="*/ 26670 h 106679"/>
              <a:gd name="connsiteX321" fmla="*/ 22860 w 505777"/>
              <a:gd name="connsiteY321" fmla="*/ 27623 h 106679"/>
              <a:gd name="connsiteX322" fmla="*/ 26670 w 505777"/>
              <a:gd name="connsiteY322" fmla="*/ 26670 h 106679"/>
              <a:gd name="connsiteX323" fmla="*/ 29528 w 505777"/>
              <a:gd name="connsiteY323" fmla="*/ 23813 h 106679"/>
              <a:gd name="connsiteX324" fmla="*/ 32385 w 505777"/>
              <a:gd name="connsiteY324" fmla="*/ 23813 h 106679"/>
              <a:gd name="connsiteX325" fmla="*/ 35243 w 505777"/>
              <a:gd name="connsiteY325" fmla="*/ 26670 h 106679"/>
              <a:gd name="connsiteX326" fmla="*/ 37148 w 505777"/>
              <a:gd name="connsiteY326" fmla="*/ 28575 h 106679"/>
              <a:gd name="connsiteX327" fmla="*/ 42863 w 505777"/>
              <a:gd name="connsiteY327" fmla="*/ 29528 h 106679"/>
              <a:gd name="connsiteX328" fmla="*/ 44768 w 505777"/>
              <a:gd name="connsiteY328" fmla="*/ 28575 h 106679"/>
              <a:gd name="connsiteX329" fmla="*/ 44768 w 505777"/>
              <a:gd name="connsiteY329" fmla="*/ 26670 h 106679"/>
              <a:gd name="connsiteX330" fmla="*/ 44768 w 505777"/>
              <a:gd name="connsiteY330" fmla="*/ 25718 h 106679"/>
              <a:gd name="connsiteX331" fmla="*/ 42863 w 505777"/>
              <a:gd name="connsiteY331" fmla="*/ 23813 h 106679"/>
              <a:gd name="connsiteX332" fmla="*/ 42863 w 505777"/>
              <a:gd name="connsiteY332" fmla="*/ 23813 h 106679"/>
              <a:gd name="connsiteX333" fmla="*/ 47625 w 505777"/>
              <a:gd name="connsiteY333" fmla="*/ 23813 h 106679"/>
              <a:gd name="connsiteX334" fmla="*/ 48578 w 505777"/>
              <a:gd name="connsiteY334" fmla="*/ 22860 h 106679"/>
              <a:gd name="connsiteX335" fmla="*/ 48578 w 505777"/>
              <a:gd name="connsiteY335" fmla="*/ 21908 h 106679"/>
              <a:gd name="connsiteX336" fmla="*/ 47625 w 505777"/>
              <a:gd name="connsiteY336" fmla="*/ 21908 h 106679"/>
              <a:gd name="connsiteX337" fmla="*/ 45720 w 505777"/>
              <a:gd name="connsiteY337" fmla="*/ 18098 h 106679"/>
              <a:gd name="connsiteX338" fmla="*/ 45720 w 505777"/>
              <a:gd name="connsiteY338" fmla="*/ 14288 h 106679"/>
              <a:gd name="connsiteX339" fmla="*/ 45720 w 505777"/>
              <a:gd name="connsiteY339" fmla="*/ 12383 h 106679"/>
              <a:gd name="connsiteX340" fmla="*/ 47625 w 505777"/>
              <a:gd name="connsiteY340" fmla="*/ 11430 h 106679"/>
              <a:gd name="connsiteX341" fmla="*/ 52388 w 505777"/>
              <a:gd name="connsiteY341" fmla="*/ 8573 h 106679"/>
              <a:gd name="connsiteX342" fmla="*/ 54293 w 505777"/>
              <a:gd name="connsiteY342" fmla="*/ 7620 h 106679"/>
              <a:gd name="connsiteX343" fmla="*/ 54293 w 505777"/>
              <a:gd name="connsiteY343" fmla="*/ 7620 h 106679"/>
              <a:gd name="connsiteX344" fmla="*/ 326708 w 505777"/>
              <a:gd name="connsiteY344" fmla="*/ 58103 h 106679"/>
              <a:gd name="connsiteX345" fmla="*/ 326708 w 505777"/>
              <a:gd name="connsiteY345" fmla="*/ 58103 h 106679"/>
              <a:gd name="connsiteX346" fmla="*/ 326708 w 505777"/>
              <a:gd name="connsiteY346" fmla="*/ 58103 h 106679"/>
              <a:gd name="connsiteX347" fmla="*/ 326708 w 505777"/>
              <a:gd name="connsiteY347" fmla="*/ 58103 h 106679"/>
              <a:gd name="connsiteX348" fmla="*/ 326708 w 505777"/>
              <a:gd name="connsiteY348" fmla="*/ 58103 h 106679"/>
              <a:gd name="connsiteX349" fmla="*/ 337185 w 505777"/>
              <a:gd name="connsiteY349" fmla="*/ 80963 h 106679"/>
              <a:gd name="connsiteX350" fmla="*/ 337185 w 505777"/>
              <a:gd name="connsiteY350" fmla="*/ 80963 h 106679"/>
              <a:gd name="connsiteX351" fmla="*/ 337185 w 505777"/>
              <a:gd name="connsiteY351" fmla="*/ 80963 h 106679"/>
              <a:gd name="connsiteX352" fmla="*/ 337185 w 505777"/>
              <a:gd name="connsiteY352" fmla="*/ 80963 h 106679"/>
              <a:gd name="connsiteX353" fmla="*/ 337185 w 505777"/>
              <a:gd name="connsiteY353" fmla="*/ 80963 h 106679"/>
              <a:gd name="connsiteX354" fmla="*/ 235268 w 505777"/>
              <a:gd name="connsiteY354" fmla="*/ 78105 h 106679"/>
              <a:gd name="connsiteX355" fmla="*/ 231458 w 505777"/>
              <a:gd name="connsiteY355" fmla="*/ 81915 h 106679"/>
              <a:gd name="connsiteX356" fmla="*/ 226695 w 505777"/>
              <a:gd name="connsiteY356" fmla="*/ 85725 h 106679"/>
              <a:gd name="connsiteX357" fmla="*/ 221933 w 505777"/>
              <a:gd name="connsiteY357" fmla="*/ 88583 h 106679"/>
              <a:gd name="connsiteX358" fmla="*/ 220980 w 505777"/>
              <a:gd name="connsiteY358" fmla="*/ 90488 h 106679"/>
              <a:gd name="connsiteX359" fmla="*/ 222885 w 505777"/>
              <a:gd name="connsiteY359" fmla="*/ 91440 h 106679"/>
              <a:gd name="connsiteX360" fmla="*/ 223838 w 505777"/>
              <a:gd name="connsiteY360" fmla="*/ 91440 h 106679"/>
              <a:gd name="connsiteX361" fmla="*/ 228600 w 505777"/>
              <a:gd name="connsiteY361" fmla="*/ 88583 h 106679"/>
              <a:gd name="connsiteX362" fmla="*/ 231458 w 505777"/>
              <a:gd name="connsiteY362" fmla="*/ 88583 h 106679"/>
              <a:gd name="connsiteX363" fmla="*/ 238125 w 505777"/>
              <a:gd name="connsiteY363" fmla="*/ 90488 h 106679"/>
              <a:gd name="connsiteX364" fmla="*/ 240983 w 505777"/>
              <a:gd name="connsiteY364" fmla="*/ 91440 h 106679"/>
              <a:gd name="connsiteX365" fmla="*/ 242888 w 505777"/>
              <a:gd name="connsiteY365" fmla="*/ 91440 h 106679"/>
              <a:gd name="connsiteX366" fmla="*/ 243840 w 505777"/>
              <a:gd name="connsiteY366" fmla="*/ 90488 h 106679"/>
              <a:gd name="connsiteX367" fmla="*/ 242888 w 505777"/>
              <a:gd name="connsiteY367" fmla="*/ 88583 h 106679"/>
              <a:gd name="connsiteX368" fmla="*/ 239078 w 505777"/>
              <a:gd name="connsiteY368" fmla="*/ 87630 h 106679"/>
              <a:gd name="connsiteX369" fmla="*/ 238125 w 505777"/>
              <a:gd name="connsiteY369" fmla="*/ 86678 h 106679"/>
              <a:gd name="connsiteX370" fmla="*/ 239078 w 505777"/>
              <a:gd name="connsiteY370" fmla="*/ 86678 h 106679"/>
              <a:gd name="connsiteX371" fmla="*/ 243840 w 505777"/>
              <a:gd name="connsiteY371" fmla="*/ 86678 h 106679"/>
              <a:gd name="connsiteX372" fmla="*/ 247650 w 505777"/>
              <a:gd name="connsiteY372" fmla="*/ 85725 h 106679"/>
              <a:gd name="connsiteX373" fmla="*/ 251460 w 505777"/>
              <a:gd name="connsiteY373" fmla="*/ 84773 h 106679"/>
              <a:gd name="connsiteX374" fmla="*/ 252413 w 505777"/>
              <a:gd name="connsiteY374" fmla="*/ 83820 h 106679"/>
              <a:gd name="connsiteX375" fmla="*/ 251460 w 505777"/>
              <a:gd name="connsiteY375" fmla="*/ 82868 h 106679"/>
              <a:gd name="connsiteX376" fmla="*/ 243840 w 505777"/>
              <a:gd name="connsiteY376" fmla="*/ 81915 h 106679"/>
              <a:gd name="connsiteX377" fmla="*/ 235268 w 505777"/>
              <a:gd name="connsiteY377" fmla="*/ 78105 h 106679"/>
              <a:gd name="connsiteX378" fmla="*/ 236220 w 505777"/>
              <a:gd name="connsiteY378" fmla="*/ 78105 h 106679"/>
              <a:gd name="connsiteX379" fmla="*/ 236220 w 505777"/>
              <a:gd name="connsiteY379" fmla="*/ 77153 h 106679"/>
              <a:gd name="connsiteX380" fmla="*/ 235268 w 505777"/>
              <a:gd name="connsiteY380" fmla="*/ 78105 h 106679"/>
              <a:gd name="connsiteX381" fmla="*/ 367665 w 505777"/>
              <a:gd name="connsiteY381" fmla="*/ 71438 h 106679"/>
              <a:gd name="connsiteX382" fmla="*/ 365760 w 505777"/>
              <a:gd name="connsiteY382" fmla="*/ 70485 h 106679"/>
              <a:gd name="connsiteX383" fmla="*/ 364808 w 505777"/>
              <a:gd name="connsiteY383" fmla="*/ 70485 h 106679"/>
              <a:gd name="connsiteX384" fmla="*/ 361950 w 505777"/>
              <a:gd name="connsiteY384" fmla="*/ 73343 h 106679"/>
              <a:gd name="connsiteX385" fmla="*/ 361950 w 505777"/>
              <a:gd name="connsiteY385" fmla="*/ 75248 h 106679"/>
              <a:gd name="connsiteX386" fmla="*/ 362903 w 505777"/>
              <a:gd name="connsiteY386" fmla="*/ 75248 h 106679"/>
              <a:gd name="connsiteX387" fmla="*/ 367665 w 505777"/>
              <a:gd name="connsiteY387" fmla="*/ 71438 h 106679"/>
              <a:gd name="connsiteX388" fmla="*/ 367665 w 505777"/>
              <a:gd name="connsiteY388" fmla="*/ 71438 h 106679"/>
              <a:gd name="connsiteX389" fmla="*/ 73343 w 505777"/>
              <a:gd name="connsiteY389" fmla="*/ 35243 h 106679"/>
              <a:gd name="connsiteX390" fmla="*/ 75248 w 505777"/>
              <a:gd name="connsiteY390" fmla="*/ 33338 h 106679"/>
              <a:gd name="connsiteX391" fmla="*/ 73343 w 505777"/>
              <a:gd name="connsiteY391" fmla="*/ 31433 h 106679"/>
              <a:gd name="connsiteX392" fmla="*/ 71438 w 505777"/>
              <a:gd name="connsiteY392" fmla="*/ 32385 h 106679"/>
              <a:gd name="connsiteX393" fmla="*/ 72390 w 505777"/>
              <a:gd name="connsiteY393" fmla="*/ 34290 h 106679"/>
              <a:gd name="connsiteX394" fmla="*/ 73343 w 505777"/>
              <a:gd name="connsiteY394" fmla="*/ 35243 h 106679"/>
              <a:gd name="connsiteX395" fmla="*/ 130493 w 505777"/>
              <a:gd name="connsiteY395" fmla="*/ 74295 h 106679"/>
              <a:gd name="connsiteX396" fmla="*/ 134303 w 505777"/>
              <a:gd name="connsiteY396" fmla="*/ 73343 h 106679"/>
              <a:gd name="connsiteX397" fmla="*/ 135255 w 505777"/>
              <a:gd name="connsiteY397" fmla="*/ 71438 h 106679"/>
              <a:gd name="connsiteX398" fmla="*/ 134303 w 505777"/>
              <a:gd name="connsiteY398" fmla="*/ 70485 h 106679"/>
              <a:gd name="connsiteX399" fmla="*/ 131445 w 505777"/>
              <a:gd name="connsiteY399" fmla="*/ 72390 h 106679"/>
              <a:gd name="connsiteX400" fmla="*/ 130493 w 505777"/>
              <a:gd name="connsiteY400" fmla="*/ 74295 h 106679"/>
              <a:gd name="connsiteX401" fmla="*/ 130493 w 505777"/>
              <a:gd name="connsiteY401" fmla="*/ 74295 h 106679"/>
              <a:gd name="connsiteX402" fmla="*/ 51435 w 505777"/>
              <a:gd name="connsiteY402" fmla="*/ 56198 h 106679"/>
              <a:gd name="connsiteX403" fmla="*/ 50483 w 505777"/>
              <a:gd name="connsiteY403" fmla="*/ 55245 h 106679"/>
              <a:gd name="connsiteX404" fmla="*/ 47625 w 505777"/>
              <a:gd name="connsiteY404" fmla="*/ 55245 h 106679"/>
              <a:gd name="connsiteX405" fmla="*/ 47625 w 505777"/>
              <a:gd name="connsiteY405" fmla="*/ 58103 h 106679"/>
              <a:gd name="connsiteX406" fmla="*/ 48578 w 505777"/>
              <a:gd name="connsiteY406" fmla="*/ 59055 h 106679"/>
              <a:gd name="connsiteX407" fmla="*/ 51435 w 505777"/>
              <a:gd name="connsiteY407" fmla="*/ 56198 h 106679"/>
              <a:gd name="connsiteX408" fmla="*/ 277178 w 505777"/>
              <a:gd name="connsiteY408" fmla="*/ 77153 h 106679"/>
              <a:gd name="connsiteX409" fmla="*/ 275273 w 505777"/>
              <a:gd name="connsiteY409" fmla="*/ 75248 h 106679"/>
              <a:gd name="connsiteX410" fmla="*/ 274320 w 505777"/>
              <a:gd name="connsiteY410" fmla="*/ 75248 h 106679"/>
              <a:gd name="connsiteX411" fmla="*/ 274320 w 505777"/>
              <a:gd name="connsiteY411" fmla="*/ 77153 h 106679"/>
              <a:gd name="connsiteX412" fmla="*/ 277178 w 505777"/>
              <a:gd name="connsiteY412" fmla="*/ 77153 h 106679"/>
              <a:gd name="connsiteX413" fmla="*/ 277178 w 505777"/>
              <a:gd name="connsiteY413" fmla="*/ 77153 h 106679"/>
              <a:gd name="connsiteX414" fmla="*/ 99060 w 505777"/>
              <a:gd name="connsiteY414" fmla="*/ 33338 h 106679"/>
              <a:gd name="connsiteX415" fmla="*/ 99060 w 505777"/>
              <a:gd name="connsiteY415" fmla="*/ 33338 h 106679"/>
              <a:gd name="connsiteX416" fmla="*/ 96203 w 505777"/>
              <a:gd name="connsiteY416" fmla="*/ 32385 h 106679"/>
              <a:gd name="connsiteX417" fmla="*/ 95250 w 505777"/>
              <a:gd name="connsiteY417" fmla="*/ 33338 h 106679"/>
              <a:gd name="connsiteX418" fmla="*/ 96203 w 505777"/>
              <a:gd name="connsiteY418" fmla="*/ 34290 h 106679"/>
              <a:gd name="connsiteX419" fmla="*/ 99060 w 505777"/>
              <a:gd name="connsiteY419" fmla="*/ 33338 h 106679"/>
              <a:gd name="connsiteX420" fmla="*/ 279083 w 505777"/>
              <a:gd name="connsiteY420" fmla="*/ 80963 h 106679"/>
              <a:gd name="connsiteX421" fmla="*/ 277178 w 505777"/>
              <a:gd name="connsiteY421" fmla="*/ 80010 h 106679"/>
              <a:gd name="connsiteX422" fmla="*/ 276225 w 505777"/>
              <a:gd name="connsiteY422" fmla="*/ 81915 h 106679"/>
              <a:gd name="connsiteX423" fmla="*/ 278130 w 505777"/>
              <a:gd name="connsiteY423" fmla="*/ 82868 h 106679"/>
              <a:gd name="connsiteX424" fmla="*/ 279083 w 505777"/>
              <a:gd name="connsiteY424" fmla="*/ 80963 h 106679"/>
              <a:gd name="connsiteX425" fmla="*/ 341948 w 505777"/>
              <a:gd name="connsiteY425" fmla="*/ 70485 h 106679"/>
              <a:gd name="connsiteX426" fmla="*/ 341948 w 505777"/>
              <a:gd name="connsiteY426" fmla="*/ 70485 h 106679"/>
              <a:gd name="connsiteX427" fmla="*/ 343853 w 505777"/>
              <a:gd name="connsiteY427" fmla="*/ 70485 h 106679"/>
              <a:gd name="connsiteX428" fmla="*/ 343853 w 505777"/>
              <a:gd name="connsiteY428" fmla="*/ 69533 h 106679"/>
              <a:gd name="connsiteX429" fmla="*/ 341948 w 505777"/>
              <a:gd name="connsiteY429" fmla="*/ 70485 h 106679"/>
              <a:gd name="connsiteX430" fmla="*/ 166688 w 505777"/>
              <a:gd name="connsiteY430" fmla="*/ 58103 h 106679"/>
              <a:gd name="connsiteX431" fmla="*/ 166688 w 505777"/>
              <a:gd name="connsiteY431" fmla="*/ 58103 h 106679"/>
              <a:gd name="connsiteX432" fmla="*/ 164783 w 505777"/>
              <a:gd name="connsiteY432" fmla="*/ 57150 h 106679"/>
              <a:gd name="connsiteX433" fmla="*/ 164783 w 505777"/>
              <a:gd name="connsiteY433" fmla="*/ 58103 h 106679"/>
              <a:gd name="connsiteX434" fmla="*/ 166688 w 505777"/>
              <a:gd name="connsiteY434" fmla="*/ 58103 h 106679"/>
              <a:gd name="connsiteX435" fmla="*/ 209550 w 505777"/>
              <a:gd name="connsiteY435" fmla="*/ 28575 h 106679"/>
              <a:gd name="connsiteX436" fmla="*/ 208598 w 505777"/>
              <a:gd name="connsiteY436" fmla="*/ 29528 h 106679"/>
              <a:gd name="connsiteX437" fmla="*/ 210503 w 505777"/>
              <a:gd name="connsiteY437" fmla="*/ 29528 h 106679"/>
              <a:gd name="connsiteX438" fmla="*/ 209550 w 505777"/>
              <a:gd name="connsiteY438" fmla="*/ 28575 h 106679"/>
              <a:gd name="connsiteX439" fmla="*/ 209550 w 505777"/>
              <a:gd name="connsiteY439" fmla="*/ 28575 h 106679"/>
              <a:gd name="connsiteX440" fmla="*/ 66675 w 505777"/>
              <a:gd name="connsiteY440" fmla="*/ 17145 h 106679"/>
              <a:gd name="connsiteX441" fmla="*/ 66675 w 505777"/>
              <a:gd name="connsiteY441" fmla="*/ 17145 h 106679"/>
              <a:gd name="connsiteX442" fmla="*/ 64770 w 505777"/>
              <a:gd name="connsiteY442" fmla="*/ 18098 h 106679"/>
              <a:gd name="connsiteX443" fmla="*/ 65723 w 505777"/>
              <a:gd name="connsiteY443" fmla="*/ 18098 h 106679"/>
              <a:gd name="connsiteX444" fmla="*/ 67628 w 505777"/>
              <a:gd name="connsiteY444" fmla="*/ 18098 h 106679"/>
              <a:gd name="connsiteX445" fmla="*/ 67628 w 505777"/>
              <a:gd name="connsiteY445" fmla="*/ 17145 h 106679"/>
              <a:gd name="connsiteX446" fmla="*/ 66675 w 505777"/>
              <a:gd name="connsiteY446" fmla="*/ 17145 h 106679"/>
              <a:gd name="connsiteX447" fmla="*/ 332423 w 505777"/>
              <a:gd name="connsiteY447" fmla="*/ 48578 h 106679"/>
              <a:gd name="connsiteX448" fmla="*/ 332423 w 505777"/>
              <a:gd name="connsiteY448" fmla="*/ 48578 h 106679"/>
              <a:gd name="connsiteX449" fmla="*/ 332423 w 505777"/>
              <a:gd name="connsiteY449" fmla="*/ 48578 h 106679"/>
              <a:gd name="connsiteX450" fmla="*/ 332423 w 505777"/>
              <a:gd name="connsiteY450" fmla="*/ 48578 h 106679"/>
              <a:gd name="connsiteX451" fmla="*/ 411480 w 505777"/>
              <a:gd name="connsiteY451" fmla="*/ 50483 h 106679"/>
              <a:gd name="connsiteX452" fmla="*/ 411480 w 505777"/>
              <a:gd name="connsiteY452" fmla="*/ 50483 h 106679"/>
              <a:gd name="connsiteX453" fmla="*/ 411480 w 505777"/>
              <a:gd name="connsiteY453" fmla="*/ 50483 h 106679"/>
              <a:gd name="connsiteX454" fmla="*/ 411480 w 505777"/>
              <a:gd name="connsiteY454" fmla="*/ 50483 h 106679"/>
              <a:gd name="connsiteX455" fmla="*/ 411480 w 505777"/>
              <a:gd name="connsiteY455" fmla="*/ 50483 h 106679"/>
              <a:gd name="connsiteX456" fmla="*/ 319088 w 505777"/>
              <a:gd name="connsiteY456" fmla="*/ 87630 h 106679"/>
              <a:gd name="connsiteX457" fmla="*/ 319088 w 505777"/>
              <a:gd name="connsiteY457" fmla="*/ 87630 h 106679"/>
              <a:gd name="connsiteX458" fmla="*/ 318135 w 505777"/>
              <a:gd name="connsiteY458" fmla="*/ 88583 h 106679"/>
              <a:gd name="connsiteX459" fmla="*/ 319088 w 505777"/>
              <a:gd name="connsiteY459" fmla="*/ 89535 h 106679"/>
              <a:gd name="connsiteX460" fmla="*/ 319088 w 505777"/>
              <a:gd name="connsiteY460" fmla="*/ 87630 h 106679"/>
              <a:gd name="connsiteX461" fmla="*/ 319088 w 505777"/>
              <a:gd name="connsiteY461" fmla="*/ 87630 h 106679"/>
              <a:gd name="connsiteX462" fmla="*/ 291465 w 505777"/>
              <a:gd name="connsiteY462" fmla="*/ 92393 h 106679"/>
              <a:gd name="connsiteX463" fmla="*/ 291465 w 505777"/>
              <a:gd name="connsiteY463" fmla="*/ 92393 h 106679"/>
              <a:gd name="connsiteX464" fmla="*/ 291465 w 505777"/>
              <a:gd name="connsiteY464" fmla="*/ 93345 h 106679"/>
              <a:gd name="connsiteX465" fmla="*/ 291465 w 505777"/>
              <a:gd name="connsiteY465" fmla="*/ 92393 h 106679"/>
              <a:gd name="connsiteX466" fmla="*/ 291465 w 505777"/>
              <a:gd name="connsiteY466" fmla="*/ 92393 h 106679"/>
              <a:gd name="connsiteX467" fmla="*/ 182880 w 505777"/>
              <a:gd name="connsiteY467" fmla="*/ 84773 h 106679"/>
              <a:gd name="connsiteX468" fmla="*/ 180975 w 505777"/>
              <a:gd name="connsiteY468" fmla="*/ 83820 h 106679"/>
              <a:gd name="connsiteX469" fmla="*/ 180975 w 505777"/>
              <a:gd name="connsiteY469" fmla="*/ 84773 h 106679"/>
              <a:gd name="connsiteX470" fmla="*/ 180975 w 505777"/>
              <a:gd name="connsiteY470" fmla="*/ 85725 h 106679"/>
              <a:gd name="connsiteX471" fmla="*/ 182880 w 505777"/>
              <a:gd name="connsiteY471" fmla="*/ 84773 h 106679"/>
              <a:gd name="connsiteX472" fmla="*/ 10478 w 505777"/>
              <a:gd name="connsiteY472" fmla="*/ 45720 h 106679"/>
              <a:gd name="connsiteX473" fmla="*/ 10478 w 505777"/>
              <a:gd name="connsiteY473" fmla="*/ 45720 h 106679"/>
              <a:gd name="connsiteX474" fmla="*/ 9525 w 505777"/>
              <a:gd name="connsiteY474" fmla="*/ 46673 h 106679"/>
              <a:gd name="connsiteX475" fmla="*/ 10478 w 505777"/>
              <a:gd name="connsiteY475" fmla="*/ 45720 h 106679"/>
              <a:gd name="connsiteX476" fmla="*/ 10478 w 505777"/>
              <a:gd name="connsiteY476" fmla="*/ 45720 h 106679"/>
              <a:gd name="connsiteX477" fmla="*/ 93345 w 505777"/>
              <a:gd name="connsiteY477" fmla="*/ 56198 h 106679"/>
              <a:gd name="connsiteX478" fmla="*/ 93345 w 505777"/>
              <a:gd name="connsiteY478" fmla="*/ 56198 h 106679"/>
              <a:gd name="connsiteX479" fmla="*/ 93345 w 505777"/>
              <a:gd name="connsiteY479" fmla="*/ 56198 h 106679"/>
              <a:gd name="connsiteX480" fmla="*/ 93345 w 505777"/>
              <a:gd name="connsiteY480" fmla="*/ 56198 h 106679"/>
              <a:gd name="connsiteX481" fmla="*/ 82868 w 505777"/>
              <a:gd name="connsiteY481" fmla="*/ 27623 h 106679"/>
              <a:gd name="connsiteX482" fmla="*/ 82868 w 505777"/>
              <a:gd name="connsiteY482" fmla="*/ 27623 h 106679"/>
              <a:gd name="connsiteX483" fmla="*/ 82868 w 505777"/>
              <a:gd name="connsiteY483" fmla="*/ 27623 h 106679"/>
              <a:gd name="connsiteX484" fmla="*/ 82868 w 505777"/>
              <a:gd name="connsiteY484" fmla="*/ 27623 h 106679"/>
              <a:gd name="connsiteX485" fmla="*/ 488633 w 505777"/>
              <a:gd name="connsiteY485" fmla="*/ 25718 h 106679"/>
              <a:gd name="connsiteX486" fmla="*/ 488633 w 505777"/>
              <a:gd name="connsiteY486" fmla="*/ 25718 h 106679"/>
              <a:gd name="connsiteX487" fmla="*/ 487680 w 505777"/>
              <a:gd name="connsiteY487" fmla="*/ 25718 h 106679"/>
              <a:gd name="connsiteX488" fmla="*/ 488633 w 505777"/>
              <a:gd name="connsiteY488" fmla="*/ 25718 h 106679"/>
              <a:gd name="connsiteX489" fmla="*/ 488633 w 505777"/>
              <a:gd name="connsiteY489" fmla="*/ 25718 h 106679"/>
              <a:gd name="connsiteX490" fmla="*/ 488633 w 505777"/>
              <a:gd name="connsiteY490" fmla="*/ 25718 h 106679"/>
              <a:gd name="connsiteX491" fmla="*/ 374333 w 505777"/>
              <a:gd name="connsiteY491" fmla="*/ 23813 h 106679"/>
              <a:gd name="connsiteX492" fmla="*/ 374333 w 505777"/>
              <a:gd name="connsiteY492" fmla="*/ 23813 h 106679"/>
              <a:gd name="connsiteX493" fmla="*/ 374333 w 505777"/>
              <a:gd name="connsiteY493" fmla="*/ 23813 h 106679"/>
              <a:gd name="connsiteX494" fmla="*/ 374333 w 505777"/>
              <a:gd name="connsiteY494" fmla="*/ 23813 h 106679"/>
              <a:gd name="connsiteX495" fmla="*/ 379095 w 505777"/>
              <a:gd name="connsiteY495" fmla="*/ 73343 h 106679"/>
              <a:gd name="connsiteX496" fmla="*/ 379095 w 505777"/>
              <a:gd name="connsiteY496" fmla="*/ 73343 h 106679"/>
              <a:gd name="connsiteX497" fmla="*/ 378143 w 505777"/>
              <a:gd name="connsiteY497" fmla="*/ 73343 h 106679"/>
              <a:gd name="connsiteX498" fmla="*/ 379095 w 505777"/>
              <a:gd name="connsiteY498" fmla="*/ 73343 h 106679"/>
              <a:gd name="connsiteX499" fmla="*/ 379095 w 505777"/>
              <a:gd name="connsiteY499" fmla="*/ 73343 h 106679"/>
              <a:gd name="connsiteX500" fmla="*/ 283845 w 505777"/>
              <a:gd name="connsiteY500" fmla="*/ 84773 h 106679"/>
              <a:gd name="connsiteX501" fmla="*/ 283845 w 505777"/>
              <a:gd name="connsiteY501" fmla="*/ 84773 h 106679"/>
              <a:gd name="connsiteX502" fmla="*/ 283845 w 505777"/>
              <a:gd name="connsiteY502" fmla="*/ 84773 h 106679"/>
              <a:gd name="connsiteX503" fmla="*/ 283845 w 505777"/>
              <a:gd name="connsiteY503" fmla="*/ 84773 h 106679"/>
              <a:gd name="connsiteX504" fmla="*/ 266700 w 505777"/>
              <a:gd name="connsiteY504" fmla="*/ 69533 h 106679"/>
              <a:gd name="connsiteX505" fmla="*/ 266700 w 505777"/>
              <a:gd name="connsiteY505" fmla="*/ 69533 h 106679"/>
              <a:gd name="connsiteX506" fmla="*/ 266700 w 505777"/>
              <a:gd name="connsiteY506" fmla="*/ 69533 h 106679"/>
              <a:gd name="connsiteX507" fmla="*/ 266700 w 505777"/>
              <a:gd name="connsiteY507" fmla="*/ 69533 h 106679"/>
              <a:gd name="connsiteX508" fmla="*/ 86678 w 505777"/>
              <a:gd name="connsiteY508" fmla="*/ 75248 h 106679"/>
              <a:gd name="connsiteX509" fmla="*/ 86678 w 505777"/>
              <a:gd name="connsiteY509" fmla="*/ 75248 h 106679"/>
              <a:gd name="connsiteX510" fmla="*/ 86678 w 505777"/>
              <a:gd name="connsiteY510" fmla="*/ 75248 h 106679"/>
              <a:gd name="connsiteX511" fmla="*/ 86678 w 505777"/>
              <a:gd name="connsiteY511" fmla="*/ 75248 h 106679"/>
              <a:gd name="connsiteX512" fmla="*/ 425768 w 505777"/>
              <a:gd name="connsiteY512" fmla="*/ 50483 h 106679"/>
              <a:gd name="connsiteX513" fmla="*/ 425768 w 505777"/>
              <a:gd name="connsiteY513" fmla="*/ 50483 h 106679"/>
              <a:gd name="connsiteX514" fmla="*/ 424815 w 505777"/>
              <a:gd name="connsiteY514" fmla="*/ 50483 h 106679"/>
              <a:gd name="connsiteX515" fmla="*/ 425768 w 505777"/>
              <a:gd name="connsiteY515" fmla="*/ 50483 h 106679"/>
              <a:gd name="connsiteX516" fmla="*/ 425768 w 505777"/>
              <a:gd name="connsiteY516" fmla="*/ 50483 h 106679"/>
              <a:gd name="connsiteX517" fmla="*/ 269558 w 505777"/>
              <a:gd name="connsiteY517" fmla="*/ 82868 h 106679"/>
              <a:gd name="connsiteX518" fmla="*/ 269558 w 505777"/>
              <a:gd name="connsiteY518" fmla="*/ 82868 h 106679"/>
              <a:gd name="connsiteX519" fmla="*/ 269558 w 505777"/>
              <a:gd name="connsiteY519" fmla="*/ 82868 h 106679"/>
              <a:gd name="connsiteX520" fmla="*/ 269558 w 505777"/>
              <a:gd name="connsiteY520" fmla="*/ 82868 h 106679"/>
              <a:gd name="connsiteX521" fmla="*/ 341948 w 505777"/>
              <a:gd name="connsiteY521" fmla="*/ 88583 h 106679"/>
              <a:gd name="connsiteX522" fmla="*/ 341948 w 505777"/>
              <a:gd name="connsiteY522" fmla="*/ 88583 h 106679"/>
              <a:gd name="connsiteX523" fmla="*/ 341948 w 505777"/>
              <a:gd name="connsiteY523" fmla="*/ 88583 h 106679"/>
              <a:gd name="connsiteX524" fmla="*/ 341948 w 505777"/>
              <a:gd name="connsiteY524" fmla="*/ 88583 h 106679"/>
              <a:gd name="connsiteX525" fmla="*/ 237173 w 505777"/>
              <a:gd name="connsiteY525" fmla="*/ 46673 h 106679"/>
              <a:gd name="connsiteX526" fmla="*/ 237173 w 505777"/>
              <a:gd name="connsiteY526" fmla="*/ 46673 h 106679"/>
              <a:gd name="connsiteX527" fmla="*/ 236220 w 505777"/>
              <a:gd name="connsiteY527" fmla="*/ 46673 h 106679"/>
              <a:gd name="connsiteX528" fmla="*/ 237173 w 505777"/>
              <a:gd name="connsiteY528" fmla="*/ 46673 h 106679"/>
              <a:gd name="connsiteX529" fmla="*/ 237173 w 505777"/>
              <a:gd name="connsiteY529" fmla="*/ 46673 h 106679"/>
              <a:gd name="connsiteX530" fmla="*/ 299085 w 505777"/>
              <a:gd name="connsiteY530" fmla="*/ 53340 h 106679"/>
              <a:gd name="connsiteX531" fmla="*/ 299085 w 505777"/>
              <a:gd name="connsiteY531" fmla="*/ 53340 h 106679"/>
              <a:gd name="connsiteX532" fmla="*/ 299085 w 505777"/>
              <a:gd name="connsiteY532" fmla="*/ 54293 h 106679"/>
              <a:gd name="connsiteX533" fmla="*/ 299085 w 505777"/>
              <a:gd name="connsiteY533" fmla="*/ 53340 h 106679"/>
              <a:gd name="connsiteX534" fmla="*/ 299085 w 505777"/>
              <a:gd name="connsiteY534" fmla="*/ 53340 h 106679"/>
              <a:gd name="connsiteX535" fmla="*/ 118110 w 505777"/>
              <a:gd name="connsiteY535" fmla="*/ 92393 h 106679"/>
              <a:gd name="connsiteX536" fmla="*/ 114300 w 505777"/>
              <a:gd name="connsiteY536" fmla="*/ 95250 h 106679"/>
              <a:gd name="connsiteX537" fmla="*/ 113348 w 505777"/>
              <a:gd name="connsiteY537" fmla="*/ 96203 h 106679"/>
              <a:gd name="connsiteX538" fmla="*/ 113348 w 505777"/>
              <a:gd name="connsiteY538" fmla="*/ 98108 h 106679"/>
              <a:gd name="connsiteX539" fmla="*/ 119063 w 505777"/>
              <a:gd name="connsiteY539" fmla="*/ 98108 h 106679"/>
              <a:gd name="connsiteX540" fmla="*/ 125730 w 505777"/>
              <a:gd name="connsiteY540" fmla="*/ 95250 h 106679"/>
              <a:gd name="connsiteX541" fmla="*/ 126683 w 505777"/>
              <a:gd name="connsiteY541" fmla="*/ 94298 h 106679"/>
              <a:gd name="connsiteX542" fmla="*/ 125730 w 505777"/>
              <a:gd name="connsiteY542" fmla="*/ 93345 h 106679"/>
              <a:gd name="connsiteX543" fmla="*/ 120968 w 505777"/>
              <a:gd name="connsiteY543" fmla="*/ 93345 h 106679"/>
              <a:gd name="connsiteX544" fmla="*/ 118110 w 505777"/>
              <a:gd name="connsiteY544" fmla="*/ 92393 h 106679"/>
              <a:gd name="connsiteX545" fmla="*/ 343853 w 505777"/>
              <a:gd name="connsiteY545" fmla="*/ 99060 h 106679"/>
              <a:gd name="connsiteX546" fmla="*/ 343853 w 505777"/>
              <a:gd name="connsiteY546" fmla="*/ 99060 h 106679"/>
              <a:gd name="connsiteX547" fmla="*/ 347663 w 505777"/>
              <a:gd name="connsiteY547" fmla="*/ 101918 h 106679"/>
              <a:gd name="connsiteX548" fmla="*/ 353378 w 505777"/>
              <a:gd name="connsiteY548" fmla="*/ 101918 h 106679"/>
              <a:gd name="connsiteX549" fmla="*/ 354330 w 505777"/>
              <a:gd name="connsiteY549" fmla="*/ 100965 h 106679"/>
              <a:gd name="connsiteX550" fmla="*/ 353378 w 505777"/>
              <a:gd name="connsiteY550" fmla="*/ 100013 h 106679"/>
              <a:gd name="connsiteX551" fmla="*/ 348615 w 505777"/>
              <a:gd name="connsiteY551" fmla="*/ 100013 h 106679"/>
              <a:gd name="connsiteX552" fmla="*/ 343853 w 505777"/>
              <a:gd name="connsiteY552" fmla="*/ 99060 h 106679"/>
              <a:gd name="connsiteX553" fmla="*/ 343853 w 505777"/>
              <a:gd name="connsiteY553" fmla="*/ 99060 h 106679"/>
              <a:gd name="connsiteX554" fmla="*/ 466725 w 505777"/>
              <a:gd name="connsiteY554" fmla="*/ 12383 h 106679"/>
              <a:gd name="connsiteX555" fmla="*/ 466725 w 505777"/>
              <a:gd name="connsiteY555" fmla="*/ 12383 h 106679"/>
              <a:gd name="connsiteX556" fmla="*/ 468630 w 505777"/>
              <a:gd name="connsiteY556" fmla="*/ 13335 h 106679"/>
              <a:gd name="connsiteX557" fmla="*/ 473393 w 505777"/>
              <a:gd name="connsiteY557" fmla="*/ 14288 h 106679"/>
              <a:gd name="connsiteX558" fmla="*/ 474345 w 505777"/>
              <a:gd name="connsiteY558" fmla="*/ 13335 h 106679"/>
              <a:gd name="connsiteX559" fmla="*/ 474345 w 505777"/>
              <a:gd name="connsiteY559" fmla="*/ 11430 h 106679"/>
              <a:gd name="connsiteX560" fmla="*/ 466725 w 505777"/>
              <a:gd name="connsiteY560" fmla="*/ 12383 h 106679"/>
              <a:gd name="connsiteX561" fmla="*/ 466725 w 505777"/>
              <a:gd name="connsiteY561" fmla="*/ 12383 h 106679"/>
              <a:gd name="connsiteX562" fmla="*/ 489585 w 505777"/>
              <a:gd name="connsiteY562" fmla="*/ 20955 h 106679"/>
              <a:gd name="connsiteX563" fmla="*/ 494348 w 505777"/>
              <a:gd name="connsiteY563" fmla="*/ 20955 h 106679"/>
              <a:gd name="connsiteX564" fmla="*/ 495300 w 505777"/>
              <a:gd name="connsiteY564" fmla="*/ 20003 h 106679"/>
              <a:gd name="connsiteX565" fmla="*/ 494348 w 505777"/>
              <a:gd name="connsiteY565" fmla="*/ 19050 h 106679"/>
              <a:gd name="connsiteX566" fmla="*/ 489585 w 505777"/>
              <a:gd name="connsiteY566" fmla="*/ 19050 h 106679"/>
              <a:gd name="connsiteX567" fmla="*/ 489585 w 505777"/>
              <a:gd name="connsiteY567" fmla="*/ 20955 h 106679"/>
              <a:gd name="connsiteX568" fmla="*/ 489585 w 505777"/>
              <a:gd name="connsiteY568" fmla="*/ 20955 h 106679"/>
              <a:gd name="connsiteX569" fmla="*/ 38100 w 505777"/>
              <a:gd name="connsiteY569" fmla="*/ 953 h 106679"/>
              <a:gd name="connsiteX570" fmla="*/ 41910 w 505777"/>
              <a:gd name="connsiteY570" fmla="*/ 1905 h 106679"/>
              <a:gd name="connsiteX571" fmla="*/ 42863 w 505777"/>
              <a:gd name="connsiteY571" fmla="*/ 1905 h 106679"/>
              <a:gd name="connsiteX572" fmla="*/ 41910 w 505777"/>
              <a:gd name="connsiteY572" fmla="*/ 0 h 106679"/>
              <a:gd name="connsiteX573" fmla="*/ 38100 w 505777"/>
              <a:gd name="connsiteY573" fmla="*/ 953 h 106679"/>
              <a:gd name="connsiteX574" fmla="*/ 38100 w 505777"/>
              <a:gd name="connsiteY574" fmla="*/ 953 h 106679"/>
              <a:gd name="connsiteX575" fmla="*/ 38100 w 505777"/>
              <a:gd name="connsiteY575" fmla="*/ 953 h 106679"/>
              <a:gd name="connsiteX576" fmla="*/ 38100 w 505777"/>
              <a:gd name="connsiteY576" fmla="*/ 953 h 106679"/>
              <a:gd name="connsiteX577" fmla="*/ 38100 w 505777"/>
              <a:gd name="connsiteY577" fmla="*/ 953 h 106679"/>
              <a:gd name="connsiteX578" fmla="*/ 63818 w 505777"/>
              <a:gd name="connsiteY578" fmla="*/ 6668 h 106679"/>
              <a:gd name="connsiteX579" fmla="*/ 61913 w 505777"/>
              <a:gd name="connsiteY579" fmla="*/ 7620 h 106679"/>
              <a:gd name="connsiteX580" fmla="*/ 62865 w 505777"/>
              <a:gd name="connsiteY580" fmla="*/ 8573 h 106679"/>
              <a:gd name="connsiteX581" fmla="*/ 63818 w 505777"/>
              <a:gd name="connsiteY581" fmla="*/ 6668 h 106679"/>
              <a:gd name="connsiteX582" fmla="*/ 63818 w 505777"/>
              <a:gd name="connsiteY582" fmla="*/ 6668 h 106679"/>
              <a:gd name="connsiteX583" fmla="*/ 54293 w 505777"/>
              <a:gd name="connsiteY583" fmla="*/ 7620 h 106679"/>
              <a:gd name="connsiteX584" fmla="*/ 51435 w 505777"/>
              <a:gd name="connsiteY584" fmla="*/ 7620 h 106679"/>
              <a:gd name="connsiteX585" fmla="*/ 48578 w 505777"/>
              <a:gd name="connsiteY585" fmla="*/ 7620 h 106679"/>
              <a:gd name="connsiteX586" fmla="*/ 48578 w 505777"/>
              <a:gd name="connsiteY586" fmla="*/ 8573 h 106679"/>
              <a:gd name="connsiteX587" fmla="*/ 48578 w 505777"/>
              <a:gd name="connsiteY587" fmla="*/ 9525 h 106679"/>
              <a:gd name="connsiteX588" fmla="*/ 51435 w 505777"/>
              <a:gd name="connsiteY588" fmla="*/ 9525 h 106679"/>
              <a:gd name="connsiteX589" fmla="*/ 54293 w 505777"/>
              <a:gd name="connsiteY589" fmla="*/ 7620 h 106679"/>
              <a:gd name="connsiteX590" fmla="*/ 54293 w 505777"/>
              <a:gd name="connsiteY590" fmla="*/ 7620 h 106679"/>
              <a:gd name="connsiteX591" fmla="*/ 169545 w 505777"/>
              <a:gd name="connsiteY591" fmla="*/ 87630 h 106679"/>
              <a:gd name="connsiteX592" fmla="*/ 169545 w 505777"/>
              <a:gd name="connsiteY592" fmla="*/ 87630 h 106679"/>
              <a:gd name="connsiteX593" fmla="*/ 171450 w 505777"/>
              <a:gd name="connsiteY593" fmla="*/ 87630 h 106679"/>
              <a:gd name="connsiteX594" fmla="*/ 170498 w 505777"/>
              <a:gd name="connsiteY594" fmla="*/ 86678 h 106679"/>
              <a:gd name="connsiteX595" fmla="*/ 169545 w 505777"/>
              <a:gd name="connsiteY595" fmla="*/ 87630 h 106679"/>
              <a:gd name="connsiteX596" fmla="*/ 282893 w 505777"/>
              <a:gd name="connsiteY596" fmla="*/ 101918 h 106679"/>
              <a:gd name="connsiteX597" fmla="*/ 280035 w 505777"/>
              <a:gd name="connsiteY597" fmla="*/ 101918 h 106679"/>
              <a:gd name="connsiteX598" fmla="*/ 279083 w 505777"/>
              <a:gd name="connsiteY598" fmla="*/ 101918 h 106679"/>
              <a:gd name="connsiteX599" fmla="*/ 279083 w 505777"/>
              <a:gd name="connsiteY599" fmla="*/ 101918 h 106679"/>
              <a:gd name="connsiteX600" fmla="*/ 282893 w 505777"/>
              <a:gd name="connsiteY600" fmla="*/ 101918 h 106679"/>
              <a:gd name="connsiteX601" fmla="*/ 282893 w 505777"/>
              <a:gd name="connsiteY601" fmla="*/ 101918 h 106679"/>
              <a:gd name="connsiteX602" fmla="*/ 50483 w 505777"/>
              <a:gd name="connsiteY602" fmla="*/ 2858 h 106679"/>
              <a:gd name="connsiteX603" fmla="*/ 52388 w 505777"/>
              <a:gd name="connsiteY603" fmla="*/ 2858 h 106679"/>
              <a:gd name="connsiteX604" fmla="*/ 52388 w 505777"/>
              <a:gd name="connsiteY604" fmla="*/ 1905 h 106679"/>
              <a:gd name="connsiteX605" fmla="*/ 51435 w 505777"/>
              <a:gd name="connsiteY605" fmla="*/ 953 h 106679"/>
              <a:gd name="connsiteX606" fmla="*/ 50483 w 505777"/>
              <a:gd name="connsiteY606" fmla="*/ 2858 h 106679"/>
              <a:gd name="connsiteX607" fmla="*/ 42863 w 505777"/>
              <a:gd name="connsiteY607" fmla="*/ 23813 h 106679"/>
              <a:gd name="connsiteX608" fmla="*/ 40005 w 505777"/>
              <a:gd name="connsiteY608" fmla="*/ 23813 h 106679"/>
              <a:gd name="connsiteX609" fmla="*/ 39053 w 505777"/>
              <a:gd name="connsiteY609" fmla="*/ 24765 h 106679"/>
              <a:gd name="connsiteX610" fmla="*/ 40958 w 505777"/>
              <a:gd name="connsiteY610" fmla="*/ 25718 h 106679"/>
              <a:gd name="connsiteX611" fmla="*/ 42863 w 505777"/>
              <a:gd name="connsiteY611" fmla="*/ 23813 h 106679"/>
              <a:gd name="connsiteX612" fmla="*/ 42863 w 505777"/>
              <a:gd name="connsiteY612" fmla="*/ 23813 h 106679"/>
              <a:gd name="connsiteX613" fmla="*/ 134303 w 505777"/>
              <a:gd name="connsiteY613" fmla="*/ 92393 h 106679"/>
              <a:gd name="connsiteX614" fmla="*/ 134303 w 505777"/>
              <a:gd name="connsiteY614" fmla="*/ 92393 h 106679"/>
              <a:gd name="connsiteX615" fmla="*/ 134303 w 505777"/>
              <a:gd name="connsiteY615" fmla="*/ 92393 h 106679"/>
              <a:gd name="connsiteX616" fmla="*/ 134303 w 505777"/>
              <a:gd name="connsiteY616" fmla="*/ 92393 h 106679"/>
              <a:gd name="connsiteX617" fmla="*/ 130493 w 505777"/>
              <a:gd name="connsiteY617" fmla="*/ 83820 h 106679"/>
              <a:gd name="connsiteX618" fmla="*/ 131445 w 505777"/>
              <a:gd name="connsiteY618" fmla="*/ 84773 h 106679"/>
              <a:gd name="connsiteX619" fmla="*/ 132398 w 505777"/>
              <a:gd name="connsiteY619" fmla="*/ 83820 h 106679"/>
              <a:gd name="connsiteX620" fmla="*/ 132398 w 505777"/>
              <a:gd name="connsiteY620" fmla="*/ 82868 h 106679"/>
              <a:gd name="connsiteX621" fmla="*/ 131445 w 505777"/>
              <a:gd name="connsiteY621" fmla="*/ 82868 h 106679"/>
              <a:gd name="connsiteX622" fmla="*/ 130493 w 505777"/>
              <a:gd name="connsiteY622" fmla="*/ 83820 h 106679"/>
              <a:gd name="connsiteX623" fmla="*/ 130493 w 505777"/>
              <a:gd name="connsiteY623" fmla="*/ 83820 h 106679"/>
              <a:gd name="connsiteX624" fmla="*/ 337185 w 505777"/>
              <a:gd name="connsiteY624" fmla="*/ 101918 h 106679"/>
              <a:gd name="connsiteX625" fmla="*/ 337185 w 505777"/>
              <a:gd name="connsiteY625" fmla="*/ 101918 h 106679"/>
              <a:gd name="connsiteX626" fmla="*/ 338138 w 505777"/>
              <a:gd name="connsiteY626" fmla="*/ 101918 h 106679"/>
              <a:gd name="connsiteX627" fmla="*/ 337185 w 505777"/>
              <a:gd name="connsiteY627" fmla="*/ 101918 h 106679"/>
              <a:gd name="connsiteX628" fmla="*/ 337185 w 505777"/>
              <a:gd name="connsiteY628" fmla="*/ 101918 h 106679"/>
              <a:gd name="connsiteX629" fmla="*/ 424815 w 505777"/>
              <a:gd name="connsiteY629" fmla="*/ 103823 h 106679"/>
              <a:gd name="connsiteX630" fmla="*/ 421958 w 505777"/>
              <a:gd name="connsiteY630" fmla="*/ 102870 h 106679"/>
              <a:gd name="connsiteX631" fmla="*/ 421958 w 505777"/>
              <a:gd name="connsiteY631" fmla="*/ 103823 h 106679"/>
              <a:gd name="connsiteX632" fmla="*/ 422910 w 505777"/>
              <a:gd name="connsiteY632" fmla="*/ 104775 h 106679"/>
              <a:gd name="connsiteX633" fmla="*/ 424815 w 505777"/>
              <a:gd name="connsiteY633" fmla="*/ 103823 h 106679"/>
              <a:gd name="connsiteX634" fmla="*/ 424815 w 505777"/>
              <a:gd name="connsiteY634" fmla="*/ 103823 h 106679"/>
              <a:gd name="connsiteX635" fmla="*/ 15240 w 505777"/>
              <a:gd name="connsiteY635" fmla="*/ 29528 h 106679"/>
              <a:gd name="connsiteX636" fmla="*/ 15240 w 505777"/>
              <a:gd name="connsiteY636" fmla="*/ 29528 h 106679"/>
              <a:gd name="connsiteX637" fmla="*/ 13335 w 505777"/>
              <a:gd name="connsiteY637" fmla="*/ 30480 h 106679"/>
              <a:gd name="connsiteX638" fmla="*/ 14288 w 505777"/>
              <a:gd name="connsiteY638" fmla="*/ 30480 h 106679"/>
              <a:gd name="connsiteX639" fmla="*/ 15240 w 505777"/>
              <a:gd name="connsiteY639" fmla="*/ 29528 h 106679"/>
              <a:gd name="connsiteX640" fmla="*/ 15240 w 505777"/>
              <a:gd name="connsiteY640" fmla="*/ 29528 h 106679"/>
              <a:gd name="connsiteX641" fmla="*/ 307658 w 505777"/>
              <a:gd name="connsiteY641" fmla="*/ 18098 h 106679"/>
              <a:gd name="connsiteX642" fmla="*/ 307658 w 505777"/>
              <a:gd name="connsiteY642" fmla="*/ 18098 h 106679"/>
              <a:gd name="connsiteX643" fmla="*/ 307658 w 505777"/>
              <a:gd name="connsiteY643" fmla="*/ 18098 h 106679"/>
              <a:gd name="connsiteX644" fmla="*/ 307658 w 505777"/>
              <a:gd name="connsiteY644" fmla="*/ 18098 h 106679"/>
              <a:gd name="connsiteX645" fmla="*/ 307658 w 505777"/>
              <a:gd name="connsiteY645" fmla="*/ 18098 h 106679"/>
              <a:gd name="connsiteX646" fmla="*/ 17145 w 505777"/>
              <a:gd name="connsiteY646" fmla="*/ 65723 h 106679"/>
              <a:gd name="connsiteX647" fmla="*/ 17145 w 505777"/>
              <a:gd name="connsiteY647" fmla="*/ 65723 h 106679"/>
              <a:gd name="connsiteX648" fmla="*/ 18098 w 505777"/>
              <a:gd name="connsiteY648" fmla="*/ 64770 h 106679"/>
              <a:gd name="connsiteX649" fmla="*/ 17145 w 505777"/>
              <a:gd name="connsiteY649" fmla="*/ 65723 h 106679"/>
              <a:gd name="connsiteX650" fmla="*/ 17145 w 505777"/>
              <a:gd name="connsiteY650" fmla="*/ 65723 h 106679"/>
              <a:gd name="connsiteX651" fmla="*/ 40005 w 505777"/>
              <a:gd name="connsiteY651" fmla="*/ 10478 h 106679"/>
              <a:gd name="connsiteX652" fmla="*/ 40005 w 505777"/>
              <a:gd name="connsiteY652" fmla="*/ 10478 h 106679"/>
              <a:gd name="connsiteX653" fmla="*/ 40005 w 505777"/>
              <a:gd name="connsiteY653" fmla="*/ 10478 h 106679"/>
              <a:gd name="connsiteX654" fmla="*/ 40005 w 505777"/>
              <a:gd name="connsiteY654" fmla="*/ 10478 h 106679"/>
              <a:gd name="connsiteX655" fmla="*/ 38100 w 505777"/>
              <a:gd name="connsiteY655" fmla="*/ 0 h 106679"/>
              <a:gd name="connsiteX656" fmla="*/ 38100 w 505777"/>
              <a:gd name="connsiteY656" fmla="*/ 0 h 106679"/>
              <a:gd name="connsiteX657" fmla="*/ 38100 w 505777"/>
              <a:gd name="connsiteY657" fmla="*/ 0 h 106679"/>
              <a:gd name="connsiteX658" fmla="*/ 38100 w 505777"/>
              <a:gd name="connsiteY658" fmla="*/ 0 h 106679"/>
              <a:gd name="connsiteX659" fmla="*/ 38100 w 505777"/>
              <a:gd name="connsiteY659" fmla="*/ 953 h 106679"/>
              <a:gd name="connsiteX660" fmla="*/ 38100 w 505777"/>
              <a:gd name="connsiteY660" fmla="*/ 953 h 106679"/>
              <a:gd name="connsiteX661" fmla="*/ 38100 w 505777"/>
              <a:gd name="connsiteY661" fmla="*/ 953 h 106679"/>
              <a:gd name="connsiteX662" fmla="*/ 38100 w 505777"/>
              <a:gd name="connsiteY662" fmla="*/ 953 h 106679"/>
              <a:gd name="connsiteX663" fmla="*/ 85725 w 505777"/>
              <a:gd name="connsiteY663" fmla="*/ 4763 h 106679"/>
              <a:gd name="connsiteX664" fmla="*/ 85725 w 505777"/>
              <a:gd name="connsiteY664" fmla="*/ 4763 h 106679"/>
              <a:gd name="connsiteX665" fmla="*/ 85725 w 505777"/>
              <a:gd name="connsiteY665" fmla="*/ 4763 h 106679"/>
              <a:gd name="connsiteX666" fmla="*/ 85725 w 505777"/>
              <a:gd name="connsiteY666" fmla="*/ 4763 h 106679"/>
              <a:gd name="connsiteX667" fmla="*/ 130493 w 505777"/>
              <a:gd name="connsiteY667" fmla="*/ 83820 h 106679"/>
              <a:gd name="connsiteX668" fmla="*/ 130493 w 505777"/>
              <a:gd name="connsiteY668" fmla="*/ 83820 h 106679"/>
              <a:gd name="connsiteX669" fmla="*/ 130493 w 505777"/>
              <a:gd name="connsiteY669" fmla="*/ 83820 h 106679"/>
              <a:gd name="connsiteX670" fmla="*/ 130493 w 505777"/>
              <a:gd name="connsiteY670" fmla="*/ 83820 h 106679"/>
              <a:gd name="connsiteX671" fmla="*/ 13335 w 505777"/>
              <a:gd name="connsiteY671" fmla="*/ 34290 h 106679"/>
              <a:gd name="connsiteX672" fmla="*/ 13335 w 505777"/>
              <a:gd name="connsiteY672" fmla="*/ 34290 h 106679"/>
              <a:gd name="connsiteX673" fmla="*/ 13335 w 505777"/>
              <a:gd name="connsiteY673" fmla="*/ 34290 h 106679"/>
              <a:gd name="connsiteX674" fmla="*/ 13335 w 505777"/>
              <a:gd name="connsiteY674" fmla="*/ 34290 h 106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</a:cxnLst>
            <a:rect l="l" t="t" r="r" b="b"/>
            <a:pathLst>
              <a:path w="505777" h="106679">
                <a:moveTo>
                  <a:pt x="54293" y="7620"/>
                </a:moveTo>
                <a:cubicBezTo>
                  <a:pt x="54293" y="7620"/>
                  <a:pt x="54293" y="8573"/>
                  <a:pt x="54293" y="7620"/>
                </a:cubicBezTo>
                <a:cubicBezTo>
                  <a:pt x="56198" y="8573"/>
                  <a:pt x="58103" y="9525"/>
                  <a:pt x="59055" y="10478"/>
                </a:cubicBezTo>
                <a:cubicBezTo>
                  <a:pt x="60008" y="12383"/>
                  <a:pt x="60960" y="12383"/>
                  <a:pt x="62865" y="11430"/>
                </a:cubicBezTo>
                <a:cubicBezTo>
                  <a:pt x="63818" y="11430"/>
                  <a:pt x="65723" y="10478"/>
                  <a:pt x="66675" y="10478"/>
                </a:cubicBezTo>
                <a:cubicBezTo>
                  <a:pt x="67628" y="10478"/>
                  <a:pt x="67628" y="9525"/>
                  <a:pt x="68580" y="9525"/>
                </a:cubicBezTo>
                <a:cubicBezTo>
                  <a:pt x="69533" y="8573"/>
                  <a:pt x="70485" y="6668"/>
                  <a:pt x="70485" y="5715"/>
                </a:cubicBezTo>
                <a:cubicBezTo>
                  <a:pt x="70485" y="4763"/>
                  <a:pt x="70485" y="3810"/>
                  <a:pt x="69533" y="3810"/>
                </a:cubicBezTo>
                <a:cubicBezTo>
                  <a:pt x="68580" y="3810"/>
                  <a:pt x="66675" y="3810"/>
                  <a:pt x="65723" y="2858"/>
                </a:cubicBezTo>
                <a:cubicBezTo>
                  <a:pt x="65723" y="2858"/>
                  <a:pt x="65723" y="1905"/>
                  <a:pt x="65723" y="1905"/>
                </a:cubicBezTo>
                <a:cubicBezTo>
                  <a:pt x="65723" y="1905"/>
                  <a:pt x="65723" y="953"/>
                  <a:pt x="65723" y="953"/>
                </a:cubicBezTo>
                <a:cubicBezTo>
                  <a:pt x="65723" y="953"/>
                  <a:pt x="66675" y="953"/>
                  <a:pt x="66675" y="953"/>
                </a:cubicBezTo>
                <a:cubicBezTo>
                  <a:pt x="69533" y="953"/>
                  <a:pt x="73343" y="1905"/>
                  <a:pt x="75248" y="3810"/>
                </a:cubicBezTo>
                <a:cubicBezTo>
                  <a:pt x="75248" y="4763"/>
                  <a:pt x="76200" y="4763"/>
                  <a:pt x="77153" y="5715"/>
                </a:cubicBezTo>
                <a:cubicBezTo>
                  <a:pt x="79058" y="6668"/>
                  <a:pt x="79058" y="7620"/>
                  <a:pt x="78105" y="9525"/>
                </a:cubicBezTo>
                <a:cubicBezTo>
                  <a:pt x="78105" y="10478"/>
                  <a:pt x="77153" y="10478"/>
                  <a:pt x="77153" y="11430"/>
                </a:cubicBezTo>
                <a:cubicBezTo>
                  <a:pt x="77153" y="11430"/>
                  <a:pt x="78105" y="11430"/>
                  <a:pt x="78105" y="11430"/>
                </a:cubicBezTo>
                <a:cubicBezTo>
                  <a:pt x="79058" y="11430"/>
                  <a:pt x="80963" y="11430"/>
                  <a:pt x="81915" y="11430"/>
                </a:cubicBezTo>
                <a:cubicBezTo>
                  <a:pt x="83820" y="9525"/>
                  <a:pt x="86678" y="10478"/>
                  <a:pt x="88583" y="10478"/>
                </a:cubicBezTo>
                <a:cubicBezTo>
                  <a:pt x="88583" y="10478"/>
                  <a:pt x="89535" y="10478"/>
                  <a:pt x="89535" y="10478"/>
                </a:cubicBezTo>
                <a:cubicBezTo>
                  <a:pt x="89535" y="10478"/>
                  <a:pt x="90488" y="10478"/>
                  <a:pt x="90488" y="9525"/>
                </a:cubicBezTo>
                <a:cubicBezTo>
                  <a:pt x="90488" y="9525"/>
                  <a:pt x="90488" y="8573"/>
                  <a:pt x="90488" y="8573"/>
                </a:cubicBezTo>
                <a:cubicBezTo>
                  <a:pt x="88583" y="7620"/>
                  <a:pt x="86678" y="6668"/>
                  <a:pt x="85725" y="4763"/>
                </a:cubicBezTo>
                <a:lnTo>
                  <a:pt x="85725" y="4763"/>
                </a:lnTo>
                <a:cubicBezTo>
                  <a:pt x="86678" y="5715"/>
                  <a:pt x="88583" y="5715"/>
                  <a:pt x="90488" y="5715"/>
                </a:cubicBezTo>
                <a:cubicBezTo>
                  <a:pt x="91440" y="5715"/>
                  <a:pt x="93345" y="6668"/>
                  <a:pt x="94298" y="6668"/>
                </a:cubicBezTo>
                <a:cubicBezTo>
                  <a:pt x="95250" y="8573"/>
                  <a:pt x="96203" y="9525"/>
                  <a:pt x="98108" y="9525"/>
                </a:cubicBezTo>
                <a:cubicBezTo>
                  <a:pt x="99060" y="9525"/>
                  <a:pt x="100013" y="9525"/>
                  <a:pt x="100965" y="9525"/>
                </a:cubicBezTo>
                <a:cubicBezTo>
                  <a:pt x="102870" y="9525"/>
                  <a:pt x="104775" y="10478"/>
                  <a:pt x="106680" y="10478"/>
                </a:cubicBezTo>
                <a:cubicBezTo>
                  <a:pt x="108585" y="10478"/>
                  <a:pt x="109538" y="10478"/>
                  <a:pt x="111443" y="10478"/>
                </a:cubicBezTo>
                <a:cubicBezTo>
                  <a:pt x="114300" y="9525"/>
                  <a:pt x="117158" y="10478"/>
                  <a:pt x="120015" y="11430"/>
                </a:cubicBezTo>
                <a:cubicBezTo>
                  <a:pt x="120968" y="11430"/>
                  <a:pt x="121920" y="11430"/>
                  <a:pt x="122873" y="10478"/>
                </a:cubicBezTo>
                <a:cubicBezTo>
                  <a:pt x="123825" y="10478"/>
                  <a:pt x="123825" y="9525"/>
                  <a:pt x="124778" y="9525"/>
                </a:cubicBezTo>
                <a:cubicBezTo>
                  <a:pt x="124778" y="9525"/>
                  <a:pt x="125730" y="9525"/>
                  <a:pt x="127635" y="9525"/>
                </a:cubicBezTo>
                <a:cubicBezTo>
                  <a:pt x="130493" y="11430"/>
                  <a:pt x="133350" y="11430"/>
                  <a:pt x="137160" y="10478"/>
                </a:cubicBezTo>
                <a:cubicBezTo>
                  <a:pt x="139065" y="9525"/>
                  <a:pt x="140018" y="10478"/>
                  <a:pt x="140970" y="12383"/>
                </a:cubicBezTo>
                <a:cubicBezTo>
                  <a:pt x="140970" y="13335"/>
                  <a:pt x="141923" y="13335"/>
                  <a:pt x="142875" y="13335"/>
                </a:cubicBezTo>
                <a:cubicBezTo>
                  <a:pt x="143828" y="13335"/>
                  <a:pt x="143828" y="13335"/>
                  <a:pt x="144780" y="13335"/>
                </a:cubicBezTo>
                <a:cubicBezTo>
                  <a:pt x="145733" y="13335"/>
                  <a:pt x="147638" y="13335"/>
                  <a:pt x="148590" y="13335"/>
                </a:cubicBezTo>
                <a:cubicBezTo>
                  <a:pt x="153353" y="12383"/>
                  <a:pt x="158115" y="14288"/>
                  <a:pt x="161925" y="16193"/>
                </a:cubicBezTo>
                <a:cubicBezTo>
                  <a:pt x="163830" y="17145"/>
                  <a:pt x="164783" y="17145"/>
                  <a:pt x="166688" y="17145"/>
                </a:cubicBezTo>
                <a:cubicBezTo>
                  <a:pt x="169545" y="17145"/>
                  <a:pt x="171450" y="17145"/>
                  <a:pt x="174308" y="15240"/>
                </a:cubicBezTo>
                <a:cubicBezTo>
                  <a:pt x="176213" y="13335"/>
                  <a:pt x="179070" y="13335"/>
                  <a:pt x="181928" y="14288"/>
                </a:cubicBezTo>
                <a:cubicBezTo>
                  <a:pt x="182880" y="14288"/>
                  <a:pt x="183833" y="14288"/>
                  <a:pt x="184785" y="15240"/>
                </a:cubicBezTo>
                <a:cubicBezTo>
                  <a:pt x="186690" y="16193"/>
                  <a:pt x="187643" y="16193"/>
                  <a:pt x="189548" y="16193"/>
                </a:cubicBezTo>
                <a:cubicBezTo>
                  <a:pt x="190500" y="16193"/>
                  <a:pt x="191453" y="16193"/>
                  <a:pt x="192405" y="16193"/>
                </a:cubicBezTo>
                <a:cubicBezTo>
                  <a:pt x="193358" y="16193"/>
                  <a:pt x="195263" y="17145"/>
                  <a:pt x="196215" y="17145"/>
                </a:cubicBezTo>
                <a:cubicBezTo>
                  <a:pt x="198120" y="17145"/>
                  <a:pt x="199073" y="18098"/>
                  <a:pt x="200978" y="18098"/>
                </a:cubicBezTo>
                <a:cubicBezTo>
                  <a:pt x="202883" y="18098"/>
                  <a:pt x="203835" y="18098"/>
                  <a:pt x="205740" y="17145"/>
                </a:cubicBezTo>
                <a:cubicBezTo>
                  <a:pt x="206693" y="16193"/>
                  <a:pt x="208598" y="17145"/>
                  <a:pt x="209550" y="17145"/>
                </a:cubicBezTo>
                <a:cubicBezTo>
                  <a:pt x="210503" y="17145"/>
                  <a:pt x="211455" y="18098"/>
                  <a:pt x="212408" y="18098"/>
                </a:cubicBezTo>
                <a:cubicBezTo>
                  <a:pt x="213360" y="19050"/>
                  <a:pt x="215265" y="19050"/>
                  <a:pt x="216218" y="18098"/>
                </a:cubicBezTo>
                <a:cubicBezTo>
                  <a:pt x="217170" y="18098"/>
                  <a:pt x="218123" y="17145"/>
                  <a:pt x="219075" y="17145"/>
                </a:cubicBezTo>
                <a:cubicBezTo>
                  <a:pt x="220028" y="16193"/>
                  <a:pt x="220980" y="16193"/>
                  <a:pt x="221933" y="16193"/>
                </a:cubicBezTo>
                <a:cubicBezTo>
                  <a:pt x="222885" y="16193"/>
                  <a:pt x="224790" y="16193"/>
                  <a:pt x="225743" y="16193"/>
                </a:cubicBezTo>
                <a:cubicBezTo>
                  <a:pt x="226695" y="16193"/>
                  <a:pt x="227648" y="16193"/>
                  <a:pt x="228600" y="16193"/>
                </a:cubicBezTo>
                <a:cubicBezTo>
                  <a:pt x="230505" y="16193"/>
                  <a:pt x="231458" y="15240"/>
                  <a:pt x="233363" y="15240"/>
                </a:cubicBezTo>
                <a:cubicBezTo>
                  <a:pt x="235268" y="15240"/>
                  <a:pt x="237173" y="15240"/>
                  <a:pt x="239078" y="16193"/>
                </a:cubicBezTo>
                <a:cubicBezTo>
                  <a:pt x="240030" y="17145"/>
                  <a:pt x="240983" y="17145"/>
                  <a:pt x="242888" y="18098"/>
                </a:cubicBezTo>
                <a:cubicBezTo>
                  <a:pt x="243840" y="18098"/>
                  <a:pt x="244793" y="19050"/>
                  <a:pt x="245745" y="18098"/>
                </a:cubicBezTo>
                <a:cubicBezTo>
                  <a:pt x="247650" y="18098"/>
                  <a:pt x="249555" y="17145"/>
                  <a:pt x="251460" y="17145"/>
                </a:cubicBezTo>
                <a:cubicBezTo>
                  <a:pt x="252413" y="17145"/>
                  <a:pt x="254318" y="17145"/>
                  <a:pt x="255270" y="17145"/>
                </a:cubicBezTo>
                <a:cubicBezTo>
                  <a:pt x="256223" y="17145"/>
                  <a:pt x="256223" y="18098"/>
                  <a:pt x="256223" y="18098"/>
                </a:cubicBezTo>
                <a:cubicBezTo>
                  <a:pt x="256223" y="19050"/>
                  <a:pt x="255270" y="19050"/>
                  <a:pt x="256223" y="20003"/>
                </a:cubicBezTo>
                <a:cubicBezTo>
                  <a:pt x="257175" y="20955"/>
                  <a:pt x="258128" y="20955"/>
                  <a:pt x="259080" y="20955"/>
                </a:cubicBezTo>
                <a:cubicBezTo>
                  <a:pt x="260033" y="20955"/>
                  <a:pt x="260033" y="20003"/>
                  <a:pt x="260985" y="20003"/>
                </a:cubicBezTo>
                <a:cubicBezTo>
                  <a:pt x="257175" y="20003"/>
                  <a:pt x="257175" y="19050"/>
                  <a:pt x="258128" y="19050"/>
                </a:cubicBezTo>
                <a:cubicBezTo>
                  <a:pt x="260985" y="18098"/>
                  <a:pt x="263843" y="17145"/>
                  <a:pt x="266700" y="17145"/>
                </a:cubicBezTo>
                <a:cubicBezTo>
                  <a:pt x="268605" y="17145"/>
                  <a:pt x="271463" y="17145"/>
                  <a:pt x="273368" y="17145"/>
                </a:cubicBezTo>
                <a:cubicBezTo>
                  <a:pt x="274320" y="17145"/>
                  <a:pt x="274320" y="18098"/>
                  <a:pt x="274320" y="18098"/>
                </a:cubicBezTo>
                <a:cubicBezTo>
                  <a:pt x="274320" y="19050"/>
                  <a:pt x="274320" y="19050"/>
                  <a:pt x="273368" y="19050"/>
                </a:cubicBezTo>
                <a:cubicBezTo>
                  <a:pt x="272415" y="19050"/>
                  <a:pt x="271463" y="19050"/>
                  <a:pt x="270510" y="19050"/>
                </a:cubicBezTo>
                <a:cubicBezTo>
                  <a:pt x="269558" y="19050"/>
                  <a:pt x="269558" y="19050"/>
                  <a:pt x="268605" y="19050"/>
                </a:cubicBezTo>
                <a:cubicBezTo>
                  <a:pt x="266700" y="20003"/>
                  <a:pt x="266700" y="20955"/>
                  <a:pt x="266700" y="21908"/>
                </a:cubicBezTo>
                <a:cubicBezTo>
                  <a:pt x="266700" y="21908"/>
                  <a:pt x="266700" y="22860"/>
                  <a:pt x="267653" y="22860"/>
                </a:cubicBezTo>
                <a:cubicBezTo>
                  <a:pt x="269558" y="23813"/>
                  <a:pt x="271463" y="23813"/>
                  <a:pt x="273368" y="24765"/>
                </a:cubicBezTo>
                <a:cubicBezTo>
                  <a:pt x="274320" y="24765"/>
                  <a:pt x="276225" y="24765"/>
                  <a:pt x="276225" y="22860"/>
                </a:cubicBezTo>
                <a:cubicBezTo>
                  <a:pt x="277178" y="20955"/>
                  <a:pt x="277178" y="20003"/>
                  <a:pt x="278130" y="18098"/>
                </a:cubicBezTo>
                <a:cubicBezTo>
                  <a:pt x="278130" y="18098"/>
                  <a:pt x="279083" y="17145"/>
                  <a:pt x="280035" y="17145"/>
                </a:cubicBezTo>
                <a:cubicBezTo>
                  <a:pt x="280988" y="17145"/>
                  <a:pt x="282893" y="17145"/>
                  <a:pt x="283845" y="18098"/>
                </a:cubicBezTo>
                <a:cubicBezTo>
                  <a:pt x="285750" y="19050"/>
                  <a:pt x="288608" y="19050"/>
                  <a:pt x="290513" y="18098"/>
                </a:cubicBezTo>
                <a:cubicBezTo>
                  <a:pt x="291465" y="18098"/>
                  <a:pt x="292418" y="18098"/>
                  <a:pt x="293370" y="17145"/>
                </a:cubicBezTo>
                <a:cubicBezTo>
                  <a:pt x="294323" y="17145"/>
                  <a:pt x="295275" y="17145"/>
                  <a:pt x="296228" y="17145"/>
                </a:cubicBezTo>
                <a:cubicBezTo>
                  <a:pt x="298133" y="17145"/>
                  <a:pt x="300990" y="18098"/>
                  <a:pt x="302895" y="18098"/>
                </a:cubicBezTo>
                <a:cubicBezTo>
                  <a:pt x="303848" y="18098"/>
                  <a:pt x="304800" y="19050"/>
                  <a:pt x="305753" y="19050"/>
                </a:cubicBezTo>
                <a:cubicBezTo>
                  <a:pt x="307658" y="20003"/>
                  <a:pt x="310515" y="19050"/>
                  <a:pt x="312420" y="20003"/>
                </a:cubicBezTo>
                <a:cubicBezTo>
                  <a:pt x="313373" y="20003"/>
                  <a:pt x="314325" y="20003"/>
                  <a:pt x="315278" y="19050"/>
                </a:cubicBezTo>
                <a:cubicBezTo>
                  <a:pt x="315278" y="19050"/>
                  <a:pt x="316230" y="19050"/>
                  <a:pt x="316230" y="19050"/>
                </a:cubicBezTo>
                <a:cubicBezTo>
                  <a:pt x="317183" y="19050"/>
                  <a:pt x="318135" y="18098"/>
                  <a:pt x="319088" y="18098"/>
                </a:cubicBezTo>
                <a:cubicBezTo>
                  <a:pt x="322898" y="16193"/>
                  <a:pt x="327660" y="16193"/>
                  <a:pt x="332423" y="17145"/>
                </a:cubicBezTo>
                <a:cubicBezTo>
                  <a:pt x="333375" y="17145"/>
                  <a:pt x="333375" y="17145"/>
                  <a:pt x="334328" y="18098"/>
                </a:cubicBezTo>
                <a:cubicBezTo>
                  <a:pt x="335280" y="18098"/>
                  <a:pt x="336233" y="18098"/>
                  <a:pt x="337185" y="18098"/>
                </a:cubicBezTo>
                <a:cubicBezTo>
                  <a:pt x="340995" y="17145"/>
                  <a:pt x="343853" y="17145"/>
                  <a:pt x="347663" y="18098"/>
                </a:cubicBezTo>
                <a:cubicBezTo>
                  <a:pt x="348615" y="18098"/>
                  <a:pt x="350520" y="18098"/>
                  <a:pt x="351473" y="19050"/>
                </a:cubicBezTo>
                <a:cubicBezTo>
                  <a:pt x="352425" y="19050"/>
                  <a:pt x="352425" y="19050"/>
                  <a:pt x="353378" y="18098"/>
                </a:cubicBezTo>
                <a:cubicBezTo>
                  <a:pt x="354330" y="17145"/>
                  <a:pt x="355283" y="17145"/>
                  <a:pt x="357188" y="18098"/>
                </a:cubicBezTo>
                <a:cubicBezTo>
                  <a:pt x="358140" y="19050"/>
                  <a:pt x="359093" y="19050"/>
                  <a:pt x="360998" y="19050"/>
                </a:cubicBezTo>
                <a:cubicBezTo>
                  <a:pt x="362903" y="19050"/>
                  <a:pt x="364808" y="19050"/>
                  <a:pt x="366713" y="17145"/>
                </a:cubicBezTo>
                <a:cubicBezTo>
                  <a:pt x="366713" y="17145"/>
                  <a:pt x="367665" y="16193"/>
                  <a:pt x="368618" y="16193"/>
                </a:cubicBezTo>
                <a:cubicBezTo>
                  <a:pt x="369570" y="15240"/>
                  <a:pt x="370523" y="15240"/>
                  <a:pt x="372428" y="15240"/>
                </a:cubicBezTo>
                <a:cubicBezTo>
                  <a:pt x="373380" y="15240"/>
                  <a:pt x="373380" y="15240"/>
                  <a:pt x="374333" y="15240"/>
                </a:cubicBezTo>
                <a:cubicBezTo>
                  <a:pt x="376238" y="16193"/>
                  <a:pt x="379095" y="16193"/>
                  <a:pt x="381000" y="15240"/>
                </a:cubicBezTo>
                <a:cubicBezTo>
                  <a:pt x="381953" y="15240"/>
                  <a:pt x="383858" y="15240"/>
                  <a:pt x="384810" y="14288"/>
                </a:cubicBezTo>
                <a:cubicBezTo>
                  <a:pt x="385763" y="14288"/>
                  <a:pt x="387668" y="14288"/>
                  <a:pt x="388620" y="14288"/>
                </a:cubicBezTo>
                <a:cubicBezTo>
                  <a:pt x="389573" y="14288"/>
                  <a:pt x="391478" y="15240"/>
                  <a:pt x="392430" y="15240"/>
                </a:cubicBezTo>
                <a:cubicBezTo>
                  <a:pt x="393383" y="15240"/>
                  <a:pt x="395288" y="15240"/>
                  <a:pt x="396240" y="15240"/>
                </a:cubicBezTo>
                <a:cubicBezTo>
                  <a:pt x="399098" y="14288"/>
                  <a:pt x="401003" y="15240"/>
                  <a:pt x="403860" y="15240"/>
                </a:cubicBezTo>
                <a:cubicBezTo>
                  <a:pt x="405765" y="16193"/>
                  <a:pt x="408623" y="16193"/>
                  <a:pt x="410528" y="15240"/>
                </a:cubicBezTo>
                <a:cubicBezTo>
                  <a:pt x="413385" y="14288"/>
                  <a:pt x="417195" y="14288"/>
                  <a:pt x="420053" y="14288"/>
                </a:cubicBezTo>
                <a:cubicBezTo>
                  <a:pt x="425768" y="14288"/>
                  <a:pt x="432435" y="14288"/>
                  <a:pt x="438150" y="14288"/>
                </a:cubicBezTo>
                <a:cubicBezTo>
                  <a:pt x="439103" y="14288"/>
                  <a:pt x="441008" y="14288"/>
                  <a:pt x="441960" y="13335"/>
                </a:cubicBezTo>
                <a:cubicBezTo>
                  <a:pt x="443865" y="12383"/>
                  <a:pt x="445770" y="11430"/>
                  <a:pt x="447675" y="12383"/>
                </a:cubicBezTo>
                <a:cubicBezTo>
                  <a:pt x="452438" y="12383"/>
                  <a:pt x="458153" y="11430"/>
                  <a:pt x="462915" y="10478"/>
                </a:cubicBezTo>
                <a:cubicBezTo>
                  <a:pt x="464820" y="10478"/>
                  <a:pt x="467678" y="9525"/>
                  <a:pt x="469583" y="10478"/>
                </a:cubicBezTo>
                <a:cubicBezTo>
                  <a:pt x="470535" y="10478"/>
                  <a:pt x="472440" y="10478"/>
                  <a:pt x="473393" y="10478"/>
                </a:cubicBezTo>
                <a:cubicBezTo>
                  <a:pt x="473393" y="10478"/>
                  <a:pt x="473393" y="10478"/>
                  <a:pt x="473393" y="10478"/>
                </a:cubicBezTo>
                <a:cubicBezTo>
                  <a:pt x="474345" y="11430"/>
                  <a:pt x="475298" y="12383"/>
                  <a:pt x="476250" y="13335"/>
                </a:cubicBezTo>
                <a:cubicBezTo>
                  <a:pt x="477203" y="14288"/>
                  <a:pt x="478155" y="14288"/>
                  <a:pt x="478155" y="15240"/>
                </a:cubicBezTo>
                <a:cubicBezTo>
                  <a:pt x="481965" y="15240"/>
                  <a:pt x="485775" y="16193"/>
                  <a:pt x="489585" y="16193"/>
                </a:cubicBezTo>
                <a:cubicBezTo>
                  <a:pt x="490538" y="16193"/>
                  <a:pt x="491490" y="17145"/>
                  <a:pt x="491490" y="18098"/>
                </a:cubicBezTo>
                <a:cubicBezTo>
                  <a:pt x="491490" y="19050"/>
                  <a:pt x="491490" y="19050"/>
                  <a:pt x="492443" y="20003"/>
                </a:cubicBezTo>
                <a:cubicBezTo>
                  <a:pt x="493395" y="20955"/>
                  <a:pt x="493395" y="20955"/>
                  <a:pt x="494348" y="21908"/>
                </a:cubicBezTo>
                <a:cubicBezTo>
                  <a:pt x="496253" y="21908"/>
                  <a:pt x="497205" y="21908"/>
                  <a:pt x="499110" y="21908"/>
                </a:cubicBezTo>
                <a:cubicBezTo>
                  <a:pt x="502920" y="21908"/>
                  <a:pt x="505778" y="24765"/>
                  <a:pt x="502920" y="28575"/>
                </a:cubicBezTo>
                <a:cubicBezTo>
                  <a:pt x="501968" y="29528"/>
                  <a:pt x="501968" y="30480"/>
                  <a:pt x="502920" y="31433"/>
                </a:cubicBezTo>
                <a:cubicBezTo>
                  <a:pt x="503873" y="32385"/>
                  <a:pt x="503873" y="33338"/>
                  <a:pt x="504825" y="35243"/>
                </a:cubicBezTo>
                <a:cubicBezTo>
                  <a:pt x="505778" y="37148"/>
                  <a:pt x="505778" y="38100"/>
                  <a:pt x="505778" y="40005"/>
                </a:cubicBezTo>
                <a:cubicBezTo>
                  <a:pt x="504825" y="42863"/>
                  <a:pt x="504825" y="45720"/>
                  <a:pt x="503873" y="48578"/>
                </a:cubicBezTo>
                <a:cubicBezTo>
                  <a:pt x="502920" y="49530"/>
                  <a:pt x="503873" y="51435"/>
                  <a:pt x="503873" y="52388"/>
                </a:cubicBezTo>
                <a:cubicBezTo>
                  <a:pt x="503873" y="54293"/>
                  <a:pt x="504825" y="55245"/>
                  <a:pt x="503873" y="57150"/>
                </a:cubicBezTo>
                <a:cubicBezTo>
                  <a:pt x="504825" y="60008"/>
                  <a:pt x="503873" y="62865"/>
                  <a:pt x="501968" y="64770"/>
                </a:cubicBezTo>
                <a:cubicBezTo>
                  <a:pt x="501015" y="65723"/>
                  <a:pt x="501015" y="66675"/>
                  <a:pt x="501015" y="67628"/>
                </a:cubicBezTo>
                <a:cubicBezTo>
                  <a:pt x="501015" y="68580"/>
                  <a:pt x="501015" y="70485"/>
                  <a:pt x="501968" y="71438"/>
                </a:cubicBezTo>
                <a:cubicBezTo>
                  <a:pt x="501968" y="72390"/>
                  <a:pt x="501968" y="73343"/>
                  <a:pt x="501015" y="74295"/>
                </a:cubicBezTo>
                <a:cubicBezTo>
                  <a:pt x="500063" y="75248"/>
                  <a:pt x="499110" y="77153"/>
                  <a:pt x="499110" y="78105"/>
                </a:cubicBezTo>
                <a:cubicBezTo>
                  <a:pt x="499110" y="81915"/>
                  <a:pt x="498158" y="86678"/>
                  <a:pt x="498158" y="90488"/>
                </a:cubicBezTo>
                <a:cubicBezTo>
                  <a:pt x="498158" y="91440"/>
                  <a:pt x="498158" y="91440"/>
                  <a:pt x="498158" y="92393"/>
                </a:cubicBezTo>
                <a:cubicBezTo>
                  <a:pt x="498158" y="93345"/>
                  <a:pt x="496253" y="95250"/>
                  <a:pt x="495300" y="94298"/>
                </a:cubicBezTo>
                <a:cubicBezTo>
                  <a:pt x="492443" y="93345"/>
                  <a:pt x="490538" y="93345"/>
                  <a:pt x="487680" y="94298"/>
                </a:cubicBezTo>
                <a:cubicBezTo>
                  <a:pt x="486728" y="94298"/>
                  <a:pt x="484823" y="94298"/>
                  <a:pt x="483870" y="95250"/>
                </a:cubicBezTo>
                <a:cubicBezTo>
                  <a:pt x="481965" y="95250"/>
                  <a:pt x="481013" y="96203"/>
                  <a:pt x="479108" y="97155"/>
                </a:cubicBezTo>
                <a:cubicBezTo>
                  <a:pt x="478155" y="97155"/>
                  <a:pt x="478155" y="98108"/>
                  <a:pt x="477203" y="98108"/>
                </a:cubicBezTo>
                <a:cubicBezTo>
                  <a:pt x="474345" y="99060"/>
                  <a:pt x="473393" y="100965"/>
                  <a:pt x="471488" y="102870"/>
                </a:cubicBezTo>
                <a:cubicBezTo>
                  <a:pt x="470535" y="104775"/>
                  <a:pt x="469583" y="104775"/>
                  <a:pt x="467678" y="105728"/>
                </a:cubicBezTo>
                <a:cubicBezTo>
                  <a:pt x="466725" y="105728"/>
                  <a:pt x="464820" y="105728"/>
                  <a:pt x="463868" y="105728"/>
                </a:cubicBezTo>
                <a:cubicBezTo>
                  <a:pt x="459105" y="105728"/>
                  <a:pt x="453390" y="105728"/>
                  <a:pt x="448628" y="106680"/>
                </a:cubicBezTo>
                <a:cubicBezTo>
                  <a:pt x="443865" y="106680"/>
                  <a:pt x="440055" y="105728"/>
                  <a:pt x="436245" y="103823"/>
                </a:cubicBezTo>
                <a:cubicBezTo>
                  <a:pt x="435293" y="102870"/>
                  <a:pt x="434340" y="103823"/>
                  <a:pt x="433388" y="103823"/>
                </a:cubicBezTo>
                <a:cubicBezTo>
                  <a:pt x="432435" y="104775"/>
                  <a:pt x="430530" y="104775"/>
                  <a:pt x="428625" y="105728"/>
                </a:cubicBezTo>
                <a:cubicBezTo>
                  <a:pt x="428625" y="105728"/>
                  <a:pt x="428625" y="105728"/>
                  <a:pt x="428625" y="105728"/>
                </a:cubicBezTo>
                <a:cubicBezTo>
                  <a:pt x="428625" y="105728"/>
                  <a:pt x="427673" y="105728"/>
                  <a:pt x="427673" y="105728"/>
                </a:cubicBezTo>
                <a:cubicBezTo>
                  <a:pt x="426720" y="105728"/>
                  <a:pt x="426720" y="103823"/>
                  <a:pt x="425768" y="103823"/>
                </a:cubicBezTo>
                <a:cubicBezTo>
                  <a:pt x="424815" y="103823"/>
                  <a:pt x="423863" y="102870"/>
                  <a:pt x="422910" y="102870"/>
                </a:cubicBezTo>
                <a:cubicBezTo>
                  <a:pt x="421005" y="101918"/>
                  <a:pt x="420053" y="101918"/>
                  <a:pt x="419100" y="102870"/>
                </a:cubicBezTo>
                <a:cubicBezTo>
                  <a:pt x="418148" y="102870"/>
                  <a:pt x="418148" y="103823"/>
                  <a:pt x="417195" y="103823"/>
                </a:cubicBezTo>
                <a:cubicBezTo>
                  <a:pt x="416243" y="103823"/>
                  <a:pt x="416243" y="104775"/>
                  <a:pt x="415290" y="104775"/>
                </a:cubicBezTo>
                <a:cubicBezTo>
                  <a:pt x="412433" y="104775"/>
                  <a:pt x="408623" y="105728"/>
                  <a:pt x="405765" y="103823"/>
                </a:cubicBezTo>
                <a:cubicBezTo>
                  <a:pt x="403860" y="102870"/>
                  <a:pt x="402908" y="102870"/>
                  <a:pt x="401003" y="103823"/>
                </a:cubicBezTo>
                <a:cubicBezTo>
                  <a:pt x="400050" y="103823"/>
                  <a:pt x="399098" y="104775"/>
                  <a:pt x="398145" y="104775"/>
                </a:cubicBezTo>
                <a:cubicBezTo>
                  <a:pt x="396240" y="104775"/>
                  <a:pt x="395288" y="104775"/>
                  <a:pt x="393383" y="104775"/>
                </a:cubicBezTo>
                <a:cubicBezTo>
                  <a:pt x="391478" y="104775"/>
                  <a:pt x="390525" y="103823"/>
                  <a:pt x="388620" y="103823"/>
                </a:cubicBezTo>
                <a:cubicBezTo>
                  <a:pt x="387668" y="103823"/>
                  <a:pt x="386715" y="103823"/>
                  <a:pt x="385763" y="103823"/>
                </a:cubicBezTo>
                <a:cubicBezTo>
                  <a:pt x="384810" y="103823"/>
                  <a:pt x="384810" y="103823"/>
                  <a:pt x="383858" y="103823"/>
                </a:cubicBezTo>
                <a:cubicBezTo>
                  <a:pt x="381953" y="103823"/>
                  <a:pt x="380048" y="103823"/>
                  <a:pt x="378143" y="103823"/>
                </a:cubicBezTo>
                <a:cubicBezTo>
                  <a:pt x="377190" y="103823"/>
                  <a:pt x="376238" y="103823"/>
                  <a:pt x="375285" y="102870"/>
                </a:cubicBezTo>
                <a:cubicBezTo>
                  <a:pt x="373380" y="101918"/>
                  <a:pt x="371475" y="101918"/>
                  <a:pt x="369570" y="102870"/>
                </a:cubicBezTo>
                <a:cubicBezTo>
                  <a:pt x="368618" y="102870"/>
                  <a:pt x="368618" y="103823"/>
                  <a:pt x="367665" y="103823"/>
                </a:cubicBezTo>
                <a:cubicBezTo>
                  <a:pt x="366713" y="103823"/>
                  <a:pt x="365760" y="103823"/>
                  <a:pt x="364808" y="103823"/>
                </a:cubicBezTo>
                <a:cubicBezTo>
                  <a:pt x="363855" y="103823"/>
                  <a:pt x="362903" y="102870"/>
                  <a:pt x="361950" y="103823"/>
                </a:cubicBezTo>
                <a:cubicBezTo>
                  <a:pt x="360998" y="103823"/>
                  <a:pt x="360998" y="103823"/>
                  <a:pt x="360045" y="103823"/>
                </a:cubicBezTo>
                <a:cubicBezTo>
                  <a:pt x="358140" y="101918"/>
                  <a:pt x="357188" y="100965"/>
                  <a:pt x="354330" y="100013"/>
                </a:cubicBezTo>
                <a:cubicBezTo>
                  <a:pt x="352425" y="100013"/>
                  <a:pt x="351473" y="98108"/>
                  <a:pt x="349568" y="97155"/>
                </a:cubicBezTo>
                <a:cubicBezTo>
                  <a:pt x="349568" y="97155"/>
                  <a:pt x="348615" y="96203"/>
                  <a:pt x="348615" y="96203"/>
                </a:cubicBezTo>
                <a:cubicBezTo>
                  <a:pt x="348615" y="97155"/>
                  <a:pt x="348615" y="97155"/>
                  <a:pt x="348615" y="96203"/>
                </a:cubicBezTo>
                <a:cubicBezTo>
                  <a:pt x="348615" y="96203"/>
                  <a:pt x="348615" y="96203"/>
                  <a:pt x="349568" y="96203"/>
                </a:cubicBezTo>
                <a:cubicBezTo>
                  <a:pt x="349568" y="97155"/>
                  <a:pt x="349568" y="98108"/>
                  <a:pt x="348615" y="98108"/>
                </a:cubicBezTo>
                <a:cubicBezTo>
                  <a:pt x="347663" y="99060"/>
                  <a:pt x="345758" y="100013"/>
                  <a:pt x="344805" y="100965"/>
                </a:cubicBezTo>
                <a:lnTo>
                  <a:pt x="344805" y="100965"/>
                </a:lnTo>
                <a:cubicBezTo>
                  <a:pt x="343853" y="100965"/>
                  <a:pt x="341948" y="100965"/>
                  <a:pt x="340995" y="100965"/>
                </a:cubicBezTo>
                <a:cubicBezTo>
                  <a:pt x="339090" y="100965"/>
                  <a:pt x="339090" y="100013"/>
                  <a:pt x="339090" y="98108"/>
                </a:cubicBezTo>
                <a:cubicBezTo>
                  <a:pt x="339090" y="97155"/>
                  <a:pt x="339090" y="96203"/>
                  <a:pt x="340043" y="95250"/>
                </a:cubicBezTo>
                <a:cubicBezTo>
                  <a:pt x="340043" y="94298"/>
                  <a:pt x="340995" y="94298"/>
                  <a:pt x="340995" y="95250"/>
                </a:cubicBezTo>
                <a:cubicBezTo>
                  <a:pt x="340995" y="95250"/>
                  <a:pt x="340995" y="96203"/>
                  <a:pt x="340995" y="96203"/>
                </a:cubicBezTo>
                <a:cubicBezTo>
                  <a:pt x="340043" y="96203"/>
                  <a:pt x="340043" y="96203"/>
                  <a:pt x="340043" y="95250"/>
                </a:cubicBezTo>
                <a:cubicBezTo>
                  <a:pt x="340043" y="95250"/>
                  <a:pt x="340043" y="96203"/>
                  <a:pt x="339090" y="96203"/>
                </a:cubicBezTo>
                <a:cubicBezTo>
                  <a:pt x="335280" y="97155"/>
                  <a:pt x="333375" y="100013"/>
                  <a:pt x="330518" y="101918"/>
                </a:cubicBezTo>
                <a:cubicBezTo>
                  <a:pt x="329565" y="102870"/>
                  <a:pt x="329565" y="102870"/>
                  <a:pt x="328613" y="102870"/>
                </a:cubicBezTo>
                <a:cubicBezTo>
                  <a:pt x="327660" y="102870"/>
                  <a:pt x="326708" y="102870"/>
                  <a:pt x="325755" y="102870"/>
                </a:cubicBezTo>
                <a:cubicBezTo>
                  <a:pt x="322898" y="102870"/>
                  <a:pt x="320993" y="102870"/>
                  <a:pt x="318135" y="102870"/>
                </a:cubicBezTo>
                <a:cubicBezTo>
                  <a:pt x="316230" y="102870"/>
                  <a:pt x="313373" y="102870"/>
                  <a:pt x="311468" y="102870"/>
                </a:cubicBezTo>
                <a:cubicBezTo>
                  <a:pt x="309563" y="102870"/>
                  <a:pt x="308610" y="102870"/>
                  <a:pt x="307658" y="100965"/>
                </a:cubicBezTo>
                <a:cubicBezTo>
                  <a:pt x="307658" y="100965"/>
                  <a:pt x="307658" y="100013"/>
                  <a:pt x="306705" y="100013"/>
                </a:cubicBezTo>
                <a:cubicBezTo>
                  <a:pt x="306705" y="100013"/>
                  <a:pt x="305753" y="99060"/>
                  <a:pt x="305753" y="99060"/>
                </a:cubicBezTo>
                <a:cubicBezTo>
                  <a:pt x="304800" y="98108"/>
                  <a:pt x="302895" y="97155"/>
                  <a:pt x="301943" y="98108"/>
                </a:cubicBezTo>
                <a:cubicBezTo>
                  <a:pt x="300990" y="98108"/>
                  <a:pt x="300038" y="99060"/>
                  <a:pt x="299085" y="99060"/>
                </a:cubicBezTo>
                <a:cubicBezTo>
                  <a:pt x="297180" y="99060"/>
                  <a:pt x="295275" y="99060"/>
                  <a:pt x="293370" y="100013"/>
                </a:cubicBezTo>
                <a:cubicBezTo>
                  <a:pt x="292418" y="100013"/>
                  <a:pt x="292418" y="100013"/>
                  <a:pt x="291465" y="99060"/>
                </a:cubicBezTo>
                <a:cubicBezTo>
                  <a:pt x="290513" y="98108"/>
                  <a:pt x="289560" y="98108"/>
                  <a:pt x="288608" y="98108"/>
                </a:cubicBezTo>
                <a:cubicBezTo>
                  <a:pt x="287655" y="98108"/>
                  <a:pt x="287655" y="99060"/>
                  <a:pt x="287655" y="100013"/>
                </a:cubicBezTo>
                <a:cubicBezTo>
                  <a:pt x="287655" y="101918"/>
                  <a:pt x="286703" y="101918"/>
                  <a:pt x="284798" y="101918"/>
                </a:cubicBezTo>
                <a:cubicBezTo>
                  <a:pt x="283845" y="101918"/>
                  <a:pt x="283845" y="101918"/>
                  <a:pt x="282893" y="101918"/>
                </a:cubicBezTo>
                <a:lnTo>
                  <a:pt x="282893" y="101918"/>
                </a:lnTo>
                <a:cubicBezTo>
                  <a:pt x="281940" y="100965"/>
                  <a:pt x="281940" y="100013"/>
                  <a:pt x="280988" y="100013"/>
                </a:cubicBezTo>
                <a:cubicBezTo>
                  <a:pt x="280035" y="98108"/>
                  <a:pt x="278130" y="98108"/>
                  <a:pt x="276225" y="99060"/>
                </a:cubicBezTo>
                <a:cubicBezTo>
                  <a:pt x="275273" y="99060"/>
                  <a:pt x="275273" y="100013"/>
                  <a:pt x="274320" y="100013"/>
                </a:cubicBezTo>
                <a:cubicBezTo>
                  <a:pt x="274320" y="100965"/>
                  <a:pt x="273368" y="100965"/>
                  <a:pt x="273368" y="101918"/>
                </a:cubicBezTo>
                <a:cubicBezTo>
                  <a:pt x="272415" y="103823"/>
                  <a:pt x="270510" y="104775"/>
                  <a:pt x="267653" y="104775"/>
                </a:cubicBezTo>
                <a:cubicBezTo>
                  <a:pt x="265748" y="104775"/>
                  <a:pt x="264795" y="104775"/>
                  <a:pt x="262890" y="103823"/>
                </a:cubicBezTo>
                <a:cubicBezTo>
                  <a:pt x="261938" y="103823"/>
                  <a:pt x="260033" y="103823"/>
                  <a:pt x="259080" y="102870"/>
                </a:cubicBezTo>
                <a:cubicBezTo>
                  <a:pt x="258128" y="102870"/>
                  <a:pt x="256223" y="102870"/>
                  <a:pt x="255270" y="102870"/>
                </a:cubicBezTo>
                <a:cubicBezTo>
                  <a:pt x="252413" y="103823"/>
                  <a:pt x="248603" y="102870"/>
                  <a:pt x="245745" y="101918"/>
                </a:cubicBezTo>
                <a:cubicBezTo>
                  <a:pt x="244793" y="101918"/>
                  <a:pt x="244793" y="100965"/>
                  <a:pt x="243840" y="100965"/>
                </a:cubicBezTo>
                <a:cubicBezTo>
                  <a:pt x="244793" y="100965"/>
                  <a:pt x="245745" y="100013"/>
                  <a:pt x="246698" y="99060"/>
                </a:cubicBezTo>
                <a:cubicBezTo>
                  <a:pt x="246698" y="99060"/>
                  <a:pt x="246698" y="98108"/>
                  <a:pt x="246698" y="98108"/>
                </a:cubicBezTo>
                <a:cubicBezTo>
                  <a:pt x="246698" y="97155"/>
                  <a:pt x="246698" y="97155"/>
                  <a:pt x="245745" y="97155"/>
                </a:cubicBezTo>
                <a:cubicBezTo>
                  <a:pt x="244793" y="97155"/>
                  <a:pt x="244793" y="97155"/>
                  <a:pt x="243840" y="97155"/>
                </a:cubicBezTo>
                <a:cubicBezTo>
                  <a:pt x="242888" y="97155"/>
                  <a:pt x="241935" y="98108"/>
                  <a:pt x="242888" y="99060"/>
                </a:cubicBezTo>
                <a:cubicBezTo>
                  <a:pt x="242888" y="100013"/>
                  <a:pt x="243840" y="100965"/>
                  <a:pt x="243840" y="101918"/>
                </a:cubicBezTo>
                <a:cubicBezTo>
                  <a:pt x="241935" y="101918"/>
                  <a:pt x="240983" y="101918"/>
                  <a:pt x="239078" y="100965"/>
                </a:cubicBezTo>
                <a:cubicBezTo>
                  <a:pt x="238125" y="100965"/>
                  <a:pt x="237173" y="100013"/>
                  <a:pt x="237173" y="99060"/>
                </a:cubicBezTo>
                <a:cubicBezTo>
                  <a:pt x="236220" y="96203"/>
                  <a:pt x="234315" y="96203"/>
                  <a:pt x="231458" y="96203"/>
                </a:cubicBezTo>
                <a:cubicBezTo>
                  <a:pt x="231458" y="96203"/>
                  <a:pt x="230505" y="96203"/>
                  <a:pt x="230505" y="96203"/>
                </a:cubicBezTo>
                <a:cubicBezTo>
                  <a:pt x="227648" y="97155"/>
                  <a:pt x="224790" y="96203"/>
                  <a:pt x="221933" y="95250"/>
                </a:cubicBezTo>
                <a:cubicBezTo>
                  <a:pt x="220980" y="95250"/>
                  <a:pt x="220028" y="95250"/>
                  <a:pt x="219075" y="95250"/>
                </a:cubicBezTo>
                <a:cubicBezTo>
                  <a:pt x="218123" y="96203"/>
                  <a:pt x="217170" y="96203"/>
                  <a:pt x="215265" y="95250"/>
                </a:cubicBezTo>
                <a:cubicBezTo>
                  <a:pt x="214313" y="94298"/>
                  <a:pt x="213360" y="94298"/>
                  <a:pt x="212408" y="94298"/>
                </a:cubicBezTo>
                <a:cubicBezTo>
                  <a:pt x="210503" y="94298"/>
                  <a:pt x="208598" y="94298"/>
                  <a:pt x="206693" y="94298"/>
                </a:cubicBezTo>
                <a:cubicBezTo>
                  <a:pt x="205740" y="94298"/>
                  <a:pt x="205740" y="93345"/>
                  <a:pt x="205740" y="93345"/>
                </a:cubicBezTo>
                <a:cubicBezTo>
                  <a:pt x="205740" y="93345"/>
                  <a:pt x="205740" y="92393"/>
                  <a:pt x="206693" y="92393"/>
                </a:cubicBezTo>
                <a:cubicBezTo>
                  <a:pt x="206693" y="92393"/>
                  <a:pt x="207645" y="92393"/>
                  <a:pt x="207645" y="91440"/>
                </a:cubicBezTo>
                <a:cubicBezTo>
                  <a:pt x="208598" y="90488"/>
                  <a:pt x="208598" y="89535"/>
                  <a:pt x="207645" y="89535"/>
                </a:cubicBezTo>
                <a:cubicBezTo>
                  <a:pt x="206693" y="89535"/>
                  <a:pt x="205740" y="88583"/>
                  <a:pt x="204788" y="88583"/>
                </a:cubicBezTo>
                <a:cubicBezTo>
                  <a:pt x="203835" y="88583"/>
                  <a:pt x="202883" y="88583"/>
                  <a:pt x="201930" y="89535"/>
                </a:cubicBezTo>
                <a:cubicBezTo>
                  <a:pt x="200978" y="91440"/>
                  <a:pt x="200025" y="92393"/>
                  <a:pt x="197168" y="92393"/>
                </a:cubicBezTo>
                <a:cubicBezTo>
                  <a:pt x="196215" y="92393"/>
                  <a:pt x="194310" y="92393"/>
                  <a:pt x="193358" y="93345"/>
                </a:cubicBezTo>
                <a:cubicBezTo>
                  <a:pt x="192405" y="93345"/>
                  <a:pt x="191453" y="93345"/>
                  <a:pt x="190500" y="93345"/>
                </a:cubicBezTo>
                <a:cubicBezTo>
                  <a:pt x="188595" y="93345"/>
                  <a:pt x="187643" y="92393"/>
                  <a:pt x="185738" y="92393"/>
                </a:cubicBezTo>
                <a:cubicBezTo>
                  <a:pt x="184785" y="92393"/>
                  <a:pt x="183833" y="91440"/>
                  <a:pt x="182880" y="91440"/>
                </a:cubicBezTo>
                <a:cubicBezTo>
                  <a:pt x="180023" y="89535"/>
                  <a:pt x="176213" y="88583"/>
                  <a:pt x="173355" y="87630"/>
                </a:cubicBezTo>
                <a:cubicBezTo>
                  <a:pt x="172403" y="87630"/>
                  <a:pt x="172403" y="86678"/>
                  <a:pt x="172403" y="85725"/>
                </a:cubicBezTo>
                <a:cubicBezTo>
                  <a:pt x="173355" y="83820"/>
                  <a:pt x="173355" y="83820"/>
                  <a:pt x="171450" y="82868"/>
                </a:cubicBezTo>
                <a:cubicBezTo>
                  <a:pt x="170498" y="82868"/>
                  <a:pt x="169545" y="82868"/>
                  <a:pt x="168593" y="81915"/>
                </a:cubicBezTo>
                <a:cubicBezTo>
                  <a:pt x="167640" y="81915"/>
                  <a:pt x="166688" y="81915"/>
                  <a:pt x="166688" y="82868"/>
                </a:cubicBezTo>
                <a:cubicBezTo>
                  <a:pt x="166688" y="83820"/>
                  <a:pt x="165735" y="84773"/>
                  <a:pt x="164783" y="84773"/>
                </a:cubicBezTo>
                <a:cubicBezTo>
                  <a:pt x="162878" y="84773"/>
                  <a:pt x="160973" y="85725"/>
                  <a:pt x="160020" y="86678"/>
                </a:cubicBezTo>
                <a:cubicBezTo>
                  <a:pt x="159068" y="87630"/>
                  <a:pt x="158115" y="87630"/>
                  <a:pt x="157163" y="86678"/>
                </a:cubicBezTo>
                <a:cubicBezTo>
                  <a:pt x="157163" y="86678"/>
                  <a:pt x="156210" y="85725"/>
                  <a:pt x="156210" y="85725"/>
                </a:cubicBezTo>
                <a:cubicBezTo>
                  <a:pt x="155258" y="84773"/>
                  <a:pt x="154305" y="84773"/>
                  <a:pt x="153353" y="86678"/>
                </a:cubicBezTo>
                <a:cubicBezTo>
                  <a:pt x="151448" y="88583"/>
                  <a:pt x="151448" y="88583"/>
                  <a:pt x="149543" y="87630"/>
                </a:cubicBezTo>
                <a:cubicBezTo>
                  <a:pt x="148590" y="87630"/>
                  <a:pt x="147638" y="86678"/>
                  <a:pt x="146685" y="86678"/>
                </a:cubicBezTo>
                <a:cubicBezTo>
                  <a:pt x="146685" y="85725"/>
                  <a:pt x="147638" y="83820"/>
                  <a:pt x="146685" y="82868"/>
                </a:cubicBezTo>
                <a:cubicBezTo>
                  <a:pt x="146685" y="81915"/>
                  <a:pt x="145733" y="81915"/>
                  <a:pt x="144780" y="81915"/>
                </a:cubicBezTo>
                <a:cubicBezTo>
                  <a:pt x="143828" y="81915"/>
                  <a:pt x="143828" y="82868"/>
                  <a:pt x="142875" y="82868"/>
                </a:cubicBezTo>
                <a:cubicBezTo>
                  <a:pt x="141923" y="82868"/>
                  <a:pt x="140018" y="82868"/>
                  <a:pt x="140018" y="81915"/>
                </a:cubicBezTo>
                <a:cubicBezTo>
                  <a:pt x="139065" y="80010"/>
                  <a:pt x="137160" y="80010"/>
                  <a:pt x="135255" y="80963"/>
                </a:cubicBezTo>
                <a:cubicBezTo>
                  <a:pt x="135255" y="80963"/>
                  <a:pt x="134303" y="80963"/>
                  <a:pt x="134303" y="80963"/>
                </a:cubicBezTo>
                <a:cubicBezTo>
                  <a:pt x="134303" y="80963"/>
                  <a:pt x="133350" y="80963"/>
                  <a:pt x="133350" y="80963"/>
                </a:cubicBezTo>
                <a:cubicBezTo>
                  <a:pt x="131445" y="81915"/>
                  <a:pt x="129540" y="81915"/>
                  <a:pt x="126683" y="81915"/>
                </a:cubicBezTo>
                <a:cubicBezTo>
                  <a:pt x="124778" y="81915"/>
                  <a:pt x="121920" y="81915"/>
                  <a:pt x="120015" y="80963"/>
                </a:cubicBezTo>
                <a:cubicBezTo>
                  <a:pt x="119063" y="80963"/>
                  <a:pt x="118110" y="80963"/>
                  <a:pt x="117158" y="80963"/>
                </a:cubicBezTo>
                <a:cubicBezTo>
                  <a:pt x="117158" y="80010"/>
                  <a:pt x="117158" y="80010"/>
                  <a:pt x="116205" y="80010"/>
                </a:cubicBezTo>
                <a:cubicBezTo>
                  <a:pt x="116205" y="80010"/>
                  <a:pt x="115253" y="80010"/>
                  <a:pt x="116205" y="80963"/>
                </a:cubicBezTo>
                <a:cubicBezTo>
                  <a:pt x="116205" y="81915"/>
                  <a:pt x="117158" y="81915"/>
                  <a:pt x="117158" y="80963"/>
                </a:cubicBezTo>
                <a:cubicBezTo>
                  <a:pt x="117158" y="81915"/>
                  <a:pt x="117158" y="81915"/>
                  <a:pt x="118110" y="82868"/>
                </a:cubicBezTo>
                <a:cubicBezTo>
                  <a:pt x="119063" y="82868"/>
                  <a:pt x="120968" y="83820"/>
                  <a:pt x="121920" y="83820"/>
                </a:cubicBezTo>
                <a:cubicBezTo>
                  <a:pt x="121920" y="83820"/>
                  <a:pt x="122873" y="83820"/>
                  <a:pt x="122873" y="84773"/>
                </a:cubicBezTo>
                <a:cubicBezTo>
                  <a:pt x="122873" y="84773"/>
                  <a:pt x="122873" y="85725"/>
                  <a:pt x="121920" y="85725"/>
                </a:cubicBezTo>
                <a:cubicBezTo>
                  <a:pt x="120015" y="85725"/>
                  <a:pt x="118110" y="86678"/>
                  <a:pt x="117158" y="87630"/>
                </a:cubicBezTo>
                <a:cubicBezTo>
                  <a:pt x="116205" y="87630"/>
                  <a:pt x="116205" y="87630"/>
                  <a:pt x="115253" y="88583"/>
                </a:cubicBezTo>
                <a:cubicBezTo>
                  <a:pt x="114300" y="88583"/>
                  <a:pt x="114300" y="88583"/>
                  <a:pt x="113348" y="88583"/>
                </a:cubicBezTo>
                <a:cubicBezTo>
                  <a:pt x="110490" y="85725"/>
                  <a:pt x="104775" y="85725"/>
                  <a:pt x="100013" y="84773"/>
                </a:cubicBezTo>
                <a:cubicBezTo>
                  <a:pt x="97155" y="84773"/>
                  <a:pt x="94298" y="84773"/>
                  <a:pt x="91440" y="84773"/>
                </a:cubicBezTo>
                <a:cubicBezTo>
                  <a:pt x="88583" y="85725"/>
                  <a:pt x="85725" y="84773"/>
                  <a:pt x="82868" y="82868"/>
                </a:cubicBezTo>
                <a:cubicBezTo>
                  <a:pt x="80963" y="80963"/>
                  <a:pt x="78105" y="80010"/>
                  <a:pt x="76200" y="80010"/>
                </a:cubicBezTo>
                <a:cubicBezTo>
                  <a:pt x="75248" y="80010"/>
                  <a:pt x="75248" y="79058"/>
                  <a:pt x="75248" y="78105"/>
                </a:cubicBezTo>
                <a:cubicBezTo>
                  <a:pt x="76200" y="77153"/>
                  <a:pt x="76200" y="77153"/>
                  <a:pt x="77153" y="76200"/>
                </a:cubicBezTo>
                <a:cubicBezTo>
                  <a:pt x="78105" y="76200"/>
                  <a:pt x="78105" y="76200"/>
                  <a:pt x="77153" y="76200"/>
                </a:cubicBezTo>
                <a:cubicBezTo>
                  <a:pt x="77153" y="76200"/>
                  <a:pt x="77153" y="76200"/>
                  <a:pt x="76200" y="76200"/>
                </a:cubicBezTo>
                <a:cubicBezTo>
                  <a:pt x="76200" y="76200"/>
                  <a:pt x="76200" y="75248"/>
                  <a:pt x="75248" y="75248"/>
                </a:cubicBezTo>
                <a:cubicBezTo>
                  <a:pt x="74295" y="75248"/>
                  <a:pt x="73343" y="75248"/>
                  <a:pt x="72390" y="75248"/>
                </a:cubicBezTo>
                <a:cubicBezTo>
                  <a:pt x="71438" y="75248"/>
                  <a:pt x="70485" y="75248"/>
                  <a:pt x="69533" y="75248"/>
                </a:cubicBezTo>
                <a:cubicBezTo>
                  <a:pt x="67628" y="75248"/>
                  <a:pt x="66675" y="73343"/>
                  <a:pt x="65723" y="71438"/>
                </a:cubicBezTo>
                <a:cubicBezTo>
                  <a:pt x="65723" y="70485"/>
                  <a:pt x="64770" y="69533"/>
                  <a:pt x="63818" y="68580"/>
                </a:cubicBezTo>
                <a:cubicBezTo>
                  <a:pt x="63818" y="68580"/>
                  <a:pt x="62865" y="68580"/>
                  <a:pt x="62865" y="67628"/>
                </a:cubicBezTo>
                <a:cubicBezTo>
                  <a:pt x="61913" y="66675"/>
                  <a:pt x="61913" y="65723"/>
                  <a:pt x="62865" y="64770"/>
                </a:cubicBezTo>
                <a:cubicBezTo>
                  <a:pt x="63818" y="62865"/>
                  <a:pt x="62865" y="61913"/>
                  <a:pt x="61913" y="61913"/>
                </a:cubicBezTo>
                <a:cubicBezTo>
                  <a:pt x="60008" y="61913"/>
                  <a:pt x="58103" y="61913"/>
                  <a:pt x="56198" y="61913"/>
                </a:cubicBezTo>
                <a:cubicBezTo>
                  <a:pt x="54293" y="61913"/>
                  <a:pt x="52388" y="62865"/>
                  <a:pt x="50483" y="63818"/>
                </a:cubicBezTo>
                <a:cubicBezTo>
                  <a:pt x="46673" y="65723"/>
                  <a:pt x="46673" y="65723"/>
                  <a:pt x="43815" y="65723"/>
                </a:cubicBezTo>
                <a:cubicBezTo>
                  <a:pt x="43815" y="65723"/>
                  <a:pt x="42863" y="65723"/>
                  <a:pt x="42863" y="65723"/>
                </a:cubicBezTo>
                <a:cubicBezTo>
                  <a:pt x="42863" y="65723"/>
                  <a:pt x="41910" y="65723"/>
                  <a:pt x="41910" y="66675"/>
                </a:cubicBezTo>
                <a:cubicBezTo>
                  <a:pt x="41910" y="66675"/>
                  <a:pt x="40958" y="67628"/>
                  <a:pt x="40958" y="68580"/>
                </a:cubicBezTo>
                <a:cubicBezTo>
                  <a:pt x="40005" y="68580"/>
                  <a:pt x="39053" y="69533"/>
                  <a:pt x="38100" y="69533"/>
                </a:cubicBezTo>
                <a:cubicBezTo>
                  <a:pt x="36195" y="69533"/>
                  <a:pt x="34290" y="69533"/>
                  <a:pt x="32385" y="68580"/>
                </a:cubicBezTo>
                <a:cubicBezTo>
                  <a:pt x="31433" y="68580"/>
                  <a:pt x="31433" y="67628"/>
                  <a:pt x="31433" y="67628"/>
                </a:cubicBezTo>
                <a:cubicBezTo>
                  <a:pt x="31433" y="65723"/>
                  <a:pt x="30480" y="63818"/>
                  <a:pt x="28575" y="62865"/>
                </a:cubicBezTo>
                <a:cubicBezTo>
                  <a:pt x="26670" y="61913"/>
                  <a:pt x="24765" y="60960"/>
                  <a:pt x="22860" y="60960"/>
                </a:cubicBezTo>
                <a:cubicBezTo>
                  <a:pt x="21908" y="60960"/>
                  <a:pt x="20003" y="60960"/>
                  <a:pt x="19050" y="60960"/>
                </a:cubicBezTo>
                <a:cubicBezTo>
                  <a:pt x="17145" y="60008"/>
                  <a:pt x="14288" y="60960"/>
                  <a:pt x="12383" y="60960"/>
                </a:cubicBezTo>
                <a:cubicBezTo>
                  <a:pt x="11430" y="60960"/>
                  <a:pt x="9525" y="61913"/>
                  <a:pt x="8573" y="61913"/>
                </a:cubicBezTo>
                <a:cubicBezTo>
                  <a:pt x="9525" y="61913"/>
                  <a:pt x="10478" y="60008"/>
                  <a:pt x="11430" y="60008"/>
                </a:cubicBezTo>
                <a:cubicBezTo>
                  <a:pt x="12383" y="59055"/>
                  <a:pt x="11430" y="58103"/>
                  <a:pt x="10478" y="57150"/>
                </a:cubicBezTo>
                <a:cubicBezTo>
                  <a:pt x="10478" y="57150"/>
                  <a:pt x="9525" y="57150"/>
                  <a:pt x="9525" y="58103"/>
                </a:cubicBezTo>
                <a:cubicBezTo>
                  <a:pt x="8573" y="59055"/>
                  <a:pt x="9525" y="60960"/>
                  <a:pt x="8573" y="62865"/>
                </a:cubicBezTo>
                <a:cubicBezTo>
                  <a:pt x="7620" y="63818"/>
                  <a:pt x="5715" y="62865"/>
                  <a:pt x="4763" y="62865"/>
                </a:cubicBezTo>
                <a:cubicBezTo>
                  <a:pt x="3810" y="62865"/>
                  <a:pt x="2858" y="62865"/>
                  <a:pt x="2858" y="61913"/>
                </a:cubicBezTo>
                <a:cubicBezTo>
                  <a:pt x="1905" y="59055"/>
                  <a:pt x="0" y="57150"/>
                  <a:pt x="953" y="53340"/>
                </a:cubicBezTo>
                <a:cubicBezTo>
                  <a:pt x="953" y="51435"/>
                  <a:pt x="0" y="49530"/>
                  <a:pt x="0" y="47625"/>
                </a:cubicBezTo>
                <a:cubicBezTo>
                  <a:pt x="0" y="47625"/>
                  <a:pt x="0" y="46673"/>
                  <a:pt x="0" y="46673"/>
                </a:cubicBezTo>
                <a:cubicBezTo>
                  <a:pt x="0" y="45720"/>
                  <a:pt x="953" y="45720"/>
                  <a:pt x="953" y="44768"/>
                </a:cubicBezTo>
                <a:cubicBezTo>
                  <a:pt x="1905" y="43815"/>
                  <a:pt x="2858" y="43815"/>
                  <a:pt x="4763" y="43815"/>
                </a:cubicBezTo>
                <a:cubicBezTo>
                  <a:pt x="5715" y="43815"/>
                  <a:pt x="6668" y="42863"/>
                  <a:pt x="7620" y="41910"/>
                </a:cubicBezTo>
                <a:cubicBezTo>
                  <a:pt x="8573" y="40005"/>
                  <a:pt x="9525" y="39053"/>
                  <a:pt x="11430" y="39053"/>
                </a:cubicBezTo>
                <a:cubicBezTo>
                  <a:pt x="13335" y="38100"/>
                  <a:pt x="13335" y="36195"/>
                  <a:pt x="13335" y="34290"/>
                </a:cubicBezTo>
                <a:lnTo>
                  <a:pt x="13335" y="34290"/>
                </a:lnTo>
                <a:cubicBezTo>
                  <a:pt x="14288" y="35243"/>
                  <a:pt x="16193" y="35243"/>
                  <a:pt x="17145" y="34290"/>
                </a:cubicBezTo>
                <a:cubicBezTo>
                  <a:pt x="18098" y="34290"/>
                  <a:pt x="18098" y="33338"/>
                  <a:pt x="18098" y="32385"/>
                </a:cubicBezTo>
                <a:cubicBezTo>
                  <a:pt x="18098" y="30480"/>
                  <a:pt x="17145" y="29528"/>
                  <a:pt x="15240" y="28575"/>
                </a:cubicBezTo>
                <a:lnTo>
                  <a:pt x="15240" y="28575"/>
                </a:lnTo>
                <a:cubicBezTo>
                  <a:pt x="15240" y="28575"/>
                  <a:pt x="15240" y="27623"/>
                  <a:pt x="15240" y="27623"/>
                </a:cubicBezTo>
                <a:cubicBezTo>
                  <a:pt x="16193" y="26670"/>
                  <a:pt x="17145" y="26670"/>
                  <a:pt x="19050" y="26670"/>
                </a:cubicBezTo>
                <a:cubicBezTo>
                  <a:pt x="20003" y="26670"/>
                  <a:pt x="20955" y="27623"/>
                  <a:pt x="22860" y="27623"/>
                </a:cubicBezTo>
                <a:cubicBezTo>
                  <a:pt x="23813" y="27623"/>
                  <a:pt x="25718" y="27623"/>
                  <a:pt x="26670" y="26670"/>
                </a:cubicBezTo>
                <a:cubicBezTo>
                  <a:pt x="27623" y="26670"/>
                  <a:pt x="28575" y="24765"/>
                  <a:pt x="29528" y="23813"/>
                </a:cubicBezTo>
                <a:cubicBezTo>
                  <a:pt x="30480" y="22860"/>
                  <a:pt x="31433" y="23813"/>
                  <a:pt x="32385" y="23813"/>
                </a:cubicBezTo>
                <a:cubicBezTo>
                  <a:pt x="33338" y="24765"/>
                  <a:pt x="34290" y="25718"/>
                  <a:pt x="35243" y="26670"/>
                </a:cubicBezTo>
                <a:cubicBezTo>
                  <a:pt x="35243" y="27623"/>
                  <a:pt x="36195" y="28575"/>
                  <a:pt x="37148" y="28575"/>
                </a:cubicBezTo>
                <a:cubicBezTo>
                  <a:pt x="39053" y="29528"/>
                  <a:pt x="40958" y="29528"/>
                  <a:pt x="42863" y="29528"/>
                </a:cubicBezTo>
                <a:cubicBezTo>
                  <a:pt x="43815" y="29528"/>
                  <a:pt x="43815" y="29528"/>
                  <a:pt x="44768" y="28575"/>
                </a:cubicBezTo>
                <a:cubicBezTo>
                  <a:pt x="44768" y="28575"/>
                  <a:pt x="44768" y="27623"/>
                  <a:pt x="44768" y="26670"/>
                </a:cubicBezTo>
                <a:cubicBezTo>
                  <a:pt x="44768" y="26670"/>
                  <a:pt x="44768" y="25718"/>
                  <a:pt x="44768" y="25718"/>
                </a:cubicBezTo>
                <a:cubicBezTo>
                  <a:pt x="42863" y="25718"/>
                  <a:pt x="42863" y="24765"/>
                  <a:pt x="42863" y="23813"/>
                </a:cubicBezTo>
                <a:lnTo>
                  <a:pt x="42863" y="23813"/>
                </a:lnTo>
                <a:cubicBezTo>
                  <a:pt x="44768" y="24765"/>
                  <a:pt x="45720" y="24765"/>
                  <a:pt x="47625" y="23813"/>
                </a:cubicBezTo>
                <a:cubicBezTo>
                  <a:pt x="48578" y="23813"/>
                  <a:pt x="48578" y="22860"/>
                  <a:pt x="48578" y="22860"/>
                </a:cubicBezTo>
                <a:cubicBezTo>
                  <a:pt x="48578" y="22860"/>
                  <a:pt x="48578" y="21908"/>
                  <a:pt x="48578" y="21908"/>
                </a:cubicBezTo>
                <a:cubicBezTo>
                  <a:pt x="48578" y="21908"/>
                  <a:pt x="47625" y="21908"/>
                  <a:pt x="47625" y="21908"/>
                </a:cubicBezTo>
                <a:cubicBezTo>
                  <a:pt x="44768" y="20003"/>
                  <a:pt x="44768" y="20003"/>
                  <a:pt x="45720" y="18098"/>
                </a:cubicBezTo>
                <a:cubicBezTo>
                  <a:pt x="46673" y="16193"/>
                  <a:pt x="46673" y="15240"/>
                  <a:pt x="45720" y="14288"/>
                </a:cubicBezTo>
                <a:cubicBezTo>
                  <a:pt x="45720" y="14288"/>
                  <a:pt x="45720" y="13335"/>
                  <a:pt x="45720" y="12383"/>
                </a:cubicBezTo>
                <a:cubicBezTo>
                  <a:pt x="45720" y="12383"/>
                  <a:pt x="46673" y="11430"/>
                  <a:pt x="47625" y="11430"/>
                </a:cubicBezTo>
                <a:cubicBezTo>
                  <a:pt x="49530" y="10478"/>
                  <a:pt x="51435" y="9525"/>
                  <a:pt x="52388" y="8573"/>
                </a:cubicBezTo>
                <a:cubicBezTo>
                  <a:pt x="53340" y="8573"/>
                  <a:pt x="53340" y="8573"/>
                  <a:pt x="54293" y="7620"/>
                </a:cubicBezTo>
                <a:cubicBezTo>
                  <a:pt x="54293" y="7620"/>
                  <a:pt x="54293" y="7620"/>
                  <a:pt x="54293" y="7620"/>
                </a:cubicBezTo>
                <a:close/>
                <a:moveTo>
                  <a:pt x="326708" y="58103"/>
                </a:moveTo>
                <a:cubicBezTo>
                  <a:pt x="326708" y="58103"/>
                  <a:pt x="327660" y="58103"/>
                  <a:pt x="326708" y="58103"/>
                </a:cubicBezTo>
                <a:cubicBezTo>
                  <a:pt x="326708" y="59055"/>
                  <a:pt x="326708" y="59055"/>
                  <a:pt x="326708" y="58103"/>
                </a:cubicBezTo>
                <a:cubicBezTo>
                  <a:pt x="326708" y="59055"/>
                  <a:pt x="326708" y="59055"/>
                  <a:pt x="326708" y="58103"/>
                </a:cubicBezTo>
                <a:cubicBezTo>
                  <a:pt x="326708" y="59055"/>
                  <a:pt x="326708" y="58103"/>
                  <a:pt x="326708" y="58103"/>
                </a:cubicBezTo>
                <a:close/>
                <a:moveTo>
                  <a:pt x="337185" y="80963"/>
                </a:moveTo>
                <a:cubicBezTo>
                  <a:pt x="336233" y="80010"/>
                  <a:pt x="336233" y="80010"/>
                  <a:pt x="337185" y="80963"/>
                </a:cubicBezTo>
                <a:cubicBezTo>
                  <a:pt x="337185" y="80010"/>
                  <a:pt x="337185" y="80010"/>
                  <a:pt x="337185" y="80963"/>
                </a:cubicBezTo>
                <a:cubicBezTo>
                  <a:pt x="336233" y="80963"/>
                  <a:pt x="336233" y="80963"/>
                  <a:pt x="337185" y="80963"/>
                </a:cubicBezTo>
                <a:cubicBezTo>
                  <a:pt x="337185" y="80010"/>
                  <a:pt x="337185" y="80010"/>
                  <a:pt x="337185" y="80963"/>
                </a:cubicBezTo>
                <a:close/>
                <a:moveTo>
                  <a:pt x="235268" y="78105"/>
                </a:moveTo>
                <a:cubicBezTo>
                  <a:pt x="234315" y="80010"/>
                  <a:pt x="233363" y="80963"/>
                  <a:pt x="231458" y="81915"/>
                </a:cubicBezTo>
                <a:cubicBezTo>
                  <a:pt x="229553" y="81915"/>
                  <a:pt x="227648" y="83820"/>
                  <a:pt x="226695" y="85725"/>
                </a:cubicBezTo>
                <a:cubicBezTo>
                  <a:pt x="225743" y="87630"/>
                  <a:pt x="223838" y="88583"/>
                  <a:pt x="221933" y="88583"/>
                </a:cubicBezTo>
                <a:cubicBezTo>
                  <a:pt x="220980" y="88583"/>
                  <a:pt x="220980" y="89535"/>
                  <a:pt x="220980" y="90488"/>
                </a:cubicBezTo>
                <a:cubicBezTo>
                  <a:pt x="220980" y="91440"/>
                  <a:pt x="221933" y="91440"/>
                  <a:pt x="222885" y="91440"/>
                </a:cubicBezTo>
                <a:cubicBezTo>
                  <a:pt x="222885" y="91440"/>
                  <a:pt x="223838" y="91440"/>
                  <a:pt x="223838" y="91440"/>
                </a:cubicBezTo>
                <a:cubicBezTo>
                  <a:pt x="225743" y="90488"/>
                  <a:pt x="227648" y="89535"/>
                  <a:pt x="228600" y="88583"/>
                </a:cubicBezTo>
                <a:cubicBezTo>
                  <a:pt x="229553" y="87630"/>
                  <a:pt x="230505" y="87630"/>
                  <a:pt x="231458" y="88583"/>
                </a:cubicBezTo>
                <a:cubicBezTo>
                  <a:pt x="233363" y="89535"/>
                  <a:pt x="235268" y="90488"/>
                  <a:pt x="238125" y="90488"/>
                </a:cubicBezTo>
                <a:cubicBezTo>
                  <a:pt x="239078" y="90488"/>
                  <a:pt x="240030" y="91440"/>
                  <a:pt x="240983" y="91440"/>
                </a:cubicBezTo>
                <a:cubicBezTo>
                  <a:pt x="241935" y="91440"/>
                  <a:pt x="241935" y="91440"/>
                  <a:pt x="242888" y="91440"/>
                </a:cubicBezTo>
                <a:cubicBezTo>
                  <a:pt x="242888" y="91440"/>
                  <a:pt x="243840" y="91440"/>
                  <a:pt x="243840" y="90488"/>
                </a:cubicBezTo>
                <a:cubicBezTo>
                  <a:pt x="243840" y="89535"/>
                  <a:pt x="243840" y="89535"/>
                  <a:pt x="242888" y="88583"/>
                </a:cubicBezTo>
                <a:cubicBezTo>
                  <a:pt x="241935" y="87630"/>
                  <a:pt x="240030" y="87630"/>
                  <a:pt x="239078" y="87630"/>
                </a:cubicBezTo>
                <a:cubicBezTo>
                  <a:pt x="238125" y="87630"/>
                  <a:pt x="238125" y="86678"/>
                  <a:pt x="238125" y="86678"/>
                </a:cubicBezTo>
                <a:cubicBezTo>
                  <a:pt x="238125" y="86678"/>
                  <a:pt x="239078" y="86678"/>
                  <a:pt x="239078" y="86678"/>
                </a:cubicBezTo>
                <a:cubicBezTo>
                  <a:pt x="240983" y="86678"/>
                  <a:pt x="241935" y="86678"/>
                  <a:pt x="243840" y="86678"/>
                </a:cubicBezTo>
                <a:cubicBezTo>
                  <a:pt x="244793" y="86678"/>
                  <a:pt x="246698" y="86678"/>
                  <a:pt x="247650" y="85725"/>
                </a:cubicBezTo>
                <a:cubicBezTo>
                  <a:pt x="248603" y="84773"/>
                  <a:pt x="249555" y="84773"/>
                  <a:pt x="251460" y="84773"/>
                </a:cubicBezTo>
                <a:cubicBezTo>
                  <a:pt x="252413" y="84773"/>
                  <a:pt x="252413" y="84773"/>
                  <a:pt x="252413" y="83820"/>
                </a:cubicBezTo>
                <a:cubicBezTo>
                  <a:pt x="252413" y="82868"/>
                  <a:pt x="251460" y="82868"/>
                  <a:pt x="251460" y="82868"/>
                </a:cubicBezTo>
                <a:cubicBezTo>
                  <a:pt x="248603" y="82868"/>
                  <a:pt x="246698" y="82868"/>
                  <a:pt x="243840" y="81915"/>
                </a:cubicBezTo>
                <a:cubicBezTo>
                  <a:pt x="240030" y="80963"/>
                  <a:pt x="237173" y="80010"/>
                  <a:pt x="235268" y="78105"/>
                </a:cubicBezTo>
                <a:cubicBezTo>
                  <a:pt x="235268" y="78105"/>
                  <a:pt x="236220" y="78105"/>
                  <a:pt x="236220" y="78105"/>
                </a:cubicBezTo>
                <a:cubicBezTo>
                  <a:pt x="236220" y="78105"/>
                  <a:pt x="236220" y="77153"/>
                  <a:pt x="236220" y="77153"/>
                </a:cubicBezTo>
                <a:cubicBezTo>
                  <a:pt x="236220" y="77153"/>
                  <a:pt x="235268" y="77153"/>
                  <a:pt x="235268" y="78105"/>
                </a:cubicBezTo>
                <a:close/>
                <a:moveTo>
                  <a:pt x="367665" y="71438"/>
                </a:moveTo>
                <a:cubicBezTo>
                  <a:pt x="367665" y="70485"/>
                  <a:pt x="366713" y="70485"/>
                  <a:pt x="365760" y="70485"/>
                </a:cubicBezTo>
                <a:cubicBezTo>
                  <a:pt x="365760" y="70485"/>
                  <a:pt x="364808" y="70485"/>
                  <a:pt x="364808" y="70485"/>
                </a:cubicBezTo>
                <a:cubicBezTo>
                  <a:pt x="363855" y="71438"/>
                  <a:pt x="362903" y="72390"/>
                  <a:pt x="361950" y="73343"/>
                </a:cubicBezTo>
                <a:cubicBezTo>
                  <a:pt x="361950" y="74295"/>
                  <a:pt x="361950" y="74295"/>
                  <a:pt x="361950" y="75248"/>
                </a:cubicBezTo>
                <a:cubicBezTo>
                  <a:pt x="361950" y="75248"/>
                  <a:pt x="362903" y="75248"/>
                  <a:pt x="362903" y="75248"/>
                </a:cubicBezTo>
                <a:cubicBezTo>
                  <a:pt x="365760" y="75248"/>
                  <a:pt x="366713" y="73343"/>
                  <a:pt x="367665" y="71438"/>
                </a:cubicBezTo>
                <a:cubicBezTo>
                  <a:pt x="367665" y="71438"/>
                  <a:pt x="367665" y="71438"/>
                  <a:pt x="367665" y="71438"/>
                </a:cubicBezTo>
                <a:close/>
                <a:moveTo>
                  <a:pt x="73343" y="35243"/>
                </a:moveTo>
                <a:cubicBezTo>
                  <a:pt x="74295" y="35243"/>
                  <a:pt x="75248" y="34290"/>
                  <a:pt x="75248" y="33338"/>
                </a:cubicBezTo>
                <a:cubicBezTo>
                  <a:pt x="75248" y="31433"/>
                  <a:pt x="75248" y="30480"/>
                  <a:pt x="73343" y="31433"/>
                </a:cubicBezTo>
                <a:cubicBezTo>
                  <a:pt x="72390" y="31433"/>
                  <a:pt x="71438" y="32385"/>
                  <a:pt x="71438" y="32385"/>
                </a:cubicBezTo>
                <a:cubicBezTo>
                  <a:pt x="70485" y="33338"/>
                  <a:pt x="71438" y="34290"/>
                  <a:pt x="72390" y="34290"/>
                </a:cubicBezTo>
                <a:cubicBezTo>
                  <a:pt x="71438" y="34290"/>
                  <a:pt x="72390" y="34290"/>
                  <a:pt x="73343" y="35243"/>
                </a:cubicBezTo>
                <a:close/>
                <a:moveTo>
                  <a:pt x="130493" y="74295"/>
                </a:moveTo>
                <a:cubicBezTo>
                  <a:pt x="131445" y="74295"/>
                  <a:pt x="132398" y="74295"/>
                  <a:pt x="134303" y="73343"/>
                </a:cubicBezTo>
                <a:cubicBezTo>
                  <a:pt x="135255" y="73343"/>
                  <a:pt x="135255" y="72390"/>
                  <a:pt x="135255" y="71438"/>
                </a:cubicBezTo>
                <a:cubicBezTo>
                  <a:pt x="135255" y="70485"/>
                  <a:pt x="134303" y="70485"/>
                  <a:pt x="134303" y="70485"/>
                </a:cubicBezTo>
                <a:cubicBezTo>
                  <a:pt x="133350" y="70485"/>
                  <a:pt x="132398" y="71438"/>
                  <a:pt x="131445" y="72390"/>
                </a:cubicBezTo>
                <a:cubicBezTo>
                  <a:pt x="129540" y="73343"/>
                  <a:pt x="129540" y="73343"/>
                  <a:pt x="130493" y="74295"/>
                </a:cubicBezTo>
                <a:cubicBezTo>
                  <a:pt x="129540" y="74295"/>
                  <a:pt x="130493" y="74295"/>
                  <a:pt x="130493" y="74295"/>
                </a:cubicBezTo>
                <a:close/>
                <a:moveTo>
                  <a:pt x="51435" y="56198"/>
                </a:moveTo>
                <a:cubicBezTo>
                  <a:pt x="51435" y="55245"/>
                  <a:pt x="50483" y="55245"/>
                  <a:pt x="50483" y="55245"/>
                </a:cubicBezTo>
                <a:cubicBezTo>
                  <a:pt x="48578" y="54293"/>
                  <a:pt x="47625" y="55245"/>
                  <a:pt x="47625" y="55245"/>
                </a:cubicBezTo>
                <a:cubicBezTo>
                  <a:pt x="46673" y="56198"/>
                  <a:pt x="46673" y="57150"/>
                  <a:pt x="47625" y="58103"/>
                </a:cubicBezTo>
                <a:cubicBezTo>
                  <a:pt x="47625" y="58103"/>
                  <a:pt x="47625" y="58103"/>
                  <a:pt x="48578" y="59055"/>
                </a:cubicBezTo>
                <a:cubicBezTo>
                  <a:pt x="48578" y="59055"/>
                  <a:pt x="51435" y="57150"/>
                  <a:pt x="51435" y="56198"/>
                </a:cubicBezTo>
                <a:close/>
                <a:moveTo>
                  <a:pt x="277178" y="77153"/>
                </a:moveTo>
                <a:cubicBezTo>
                  <a:pt x="276225" y="76200"/>
                  <a:pt x="276225" y="76200"/>
                  <a:pt x="275273" y="75248"/>
                </a:cubicBezTo>
                <a:cubicBezTo>
                  <a:pt x="275273" y="75248"/>
                  <a:pt x="274320" y="75248"/>
                  <a:pt x="274320" y="75248"/>
                </a:cubicBezTo>
                <a:cubicBezTo>
                  <a:pt x="273368" y="75248"/>
                  <a:pt x="273368" y="76200"/>
                  <a:pt x="274320" y="77153"/>
                </a:cubicBezTo>
                <a:cubicBezTo>
                  <a:pt x="274320" y="78105"/>
                  <a:pt x="275273" y="78105"/>
                  <a:pt x="277178" y="77153"/>
                </a:cubicBezTo>
                <a:cubicBezTo>
                  <a:pt x="277178" y="77153"/>
                  <a:pt x="277178" y="77153"/>
                  <a:pt x="277178" y="77153"/>
                </a:cubicBezTo>
                <a:close/>
                <a:moveTo>
                  <a:pt x="99060" y="33338"/>
                </a:moveTo>
                <a:cubicBezTo>
                  <a:pt x="99060" y="33338"/>
                  <a:pt x="99060" y="33338"/>
                  <a:pt x="99060" y="33338"/>
                </a:cubicBezTo>
                <a:cubicBezTo>
                  <a:pt x="98108" y="32385"/>
                  <a:pt x="97155" y="32385"/>
                  <a:pt x="96203" y="32385"/>
                </a:cubicBezTo>
                <a:cubicBezTo>
                  <a:pt x="96203" y="32385"/>
                  <a:pt x="95250" y="32385"/>
                  <a:pt x="95250" y="33338"/>
                </a:cubicBezTo>
                <a:cubicBezTo>
                  <a:pt x="95250" y="34290"/>
                  <a:pt x="95250" y="34290"/>
                  <a:pt x="96203" y="34290"/>
                </a:cubicBezTo>
                <a:cubicBezTo>
                  <a:pt x="97155" y="34290"/>
                  <a:pt x="99060" y="34290"/>
                  <a:pt x="99060" y="33338"/>
                </a:cubicBezTo>
                <a:close/>
                <a:moveTo>
                  <a:pt x="279083" y="80963"/>
                </a:moveTo>
                <a:cubicBezTo>
                  <a:pt x="279083" y="80010"/>
                  <a:pt x="278130" y="79058"/>
                  <a:pt x="277178" y="80010"/>
                </a:cubicBezTo>
                <a:cubicBezTo>
                  <a:pt x="276225" y="80010"/>
                  <a:pt x="275273" y="80963"/>
                  <a:pt x="276225" y="81915"/>
                </a:cubicBezTo>
                <a:cubicBezTo>
                  <a:pt x="276225" y="82868"/>
                  <a:pt x="277178" y="82868"/>
                  <a:pt x="278130" y="82868"/>
                </a:cubicBezTo>
                <a:cubicBezTo>
                  <a:pt x="279083" y="82868"/>
                  <a:pt x="280035" y="81915"/>
                  <a:pt x="279083" y="80963"/>
                </a:cubicBezTo>
                <a:close/>
                <a:moveTo>
                  <a:pt x="341948" y="70485"/>
                </a:moveTo>
                <a:cubicBezTo>
                  <a:pt x="341948" y="70485"/>
                  <a:pt x="341948" y="70485"/>
                  <a:pt x="341948" y="70485"/>
                </a:cubicBezTo>
                <a:cubicBezTo>
                  <a:pt x="342900" y="71438"/>
                  <a:pt x="342900" y="71438"/>
                  <a:pt x="343853" y="70485"/>
                </a:cubicBezTo>
                <a:cubicBezTo>
                  <a:pt x="343853" y="70485"/>
                  <a:pt x="343853" y="69533"/>
                  <a:pt x="343853" y="69533"/>
                </a:cubicBezTo>
                <a:cubicBezTo>
                  <a:pt x="342900" y="69533"/>
                  <a:pt x="341948" y="69533"/>
                  <a:pt x="341948" y="70485"/>
                </a:cubicBezTo>
                <a:close/>
                <a:moveTo>
                  <a:pt x="166688" y="58103"/>
                </a:moveTo>
                <a:cubicBezTo>
                  <a:pt x="166688" y="58103"/>
                  <a:pt x="166688" y="58103"/>
                  <a:pt x="166688" y="58103"/>
                </a:cubicBezTo>
                <a:cubicBezTo>
                  <a:pt x="165735" y="57150"/>
                  <a:pt x="165735" y="57150"/>
                  <a:pt x="164783" y="57150"/>
                </a:cubicBezTo>
                <a:cubicBezTo>
                  <a:pt x="164783" y="57150"/>
                  <a:pt x="164783" y="58103"/>
                  <a:pt x="164783" y="58103"/>
                </a:cubicBezTo>
                <a:cubicBezTo>
                  <a:pt x="164783" y="59055"/>
                  <a:pt x="166688" y="59055"/>
                  <a:pt x="166688" y="58103"/>
                </a:cubicBezTo>
                <a:close/>
                <a:moveTo>
                  <a:pt x="209550" y="28575"/>
                </a:moveTo>
                <a:cubicBezTo>
                  <a:pt x="208598" y="28575"/>
                  <a:pt x="208598" y="29528"/>
                  <a:pt x="208598" y="29528"/>
                </a:cubicBezTo>
                <a:cubicBezTo>
                  <a:pt x="208598" y="30480"/>
                  <a:pt x="209550" y="30480"/>
                  <a:pt x="210503" y="29528"/>
                </a:cubicBezTo>
                <a:cubicBezTo>
                  <a:pt x="210503" y="29528"/>
                  <a:pt x="210503" y="29528"/>
                  <a:pt x="209550" y="28575"/>
                </a:cubicBezTo>
                <a:cubicBezTo>
                  <a:pt x="209550" y="28575"/>
                  <a:pt x="209550" y="28575"/>
                  <a:pt x="209550" y="28575"/>
                </a:cubicBezTo>
                <a:close/>
                <a:moveTo>
                  <a:pt x="66675" y="17145"/>
                </a:moveTo>
                <a:cubicBezTo>
                  <a:pt x="65723" y="17145"/>
                  <a:pt x="65723" y="17145"/>
                  <a:pt x="66675" y="17145"/>
                </a:cubicBezTo>
                <a:cubicBezTo>
                  <a:pt x="64770" y="17145"/>
                  <a:pt x="64770" y="18098"/>
                  <a:pt x="64770" y="18098"/>
                </a:cubicBezTo>
                <a:cubicBezTo>
                  <a:pt x="64770" y="18098"/>
                  <a:pt x="64770" y="18098"/>
                  <a:pt x="65723" y="18098"/>
                </a:cubicBezTo>
                <a:cubicBezTo>
                  <a:pt x="66675" y="19050"/>
                  <a:pt x="66675" y="19050"/>
                  <a:pt x="67628" y="18098"/>
                </a:cubicBezTo>
                <a:cubicBezTo>
                  <a:pt x="67628" y="18098"/>
                  <a:pt x="67628" y="17145"/>
                  <a:pt x="67628" y="17145"/>
                </a:cubicBezTo>
                <a:cubicBezTo>
                  <a:pt x="67628" y="17145"/>
                  <a:pt x="66675" y="17145"/>
                  <a:pt x="66675" y="17145"/>
                </a:cubicBezTo>
                <a:close/>
                <a:moveTo>
                  <a:pt x="332423" y="48578"/>
                </a:moveTo>
                <a:lnTo>
                  <a:pt x="332423" y="48578"/>
                </a:lnTo>
                <a:lnTo>
                  <a:pt x="332423" y="48578"/>
                </a:lnTo>
                <a:lnTo>
                  <a:pt x="332423" y="48578"/>
                </a:lnTo>
                <a:close/>
                <a:moveTo>
                  <a:pt x="411480" y="50483"/>
                </a:moveTo>
                <a:cubicBezTo>
                  <a:pt x="411480" y="50483"/>
                  <a:pt x="410528" y="50483"/>
                  <a:pt x="411480" y="50483"/>
                </a:cubicBezTo>
                <a:cubicBezTo>
                  <a:pt x="410528" y="50483"/>
                  <a:pt x="410528" y="50483"/>
                  <a:pt x="411480" y="50483"/>
                </a:cubicBezTo>
                <a:cubicBezTo>
                  <a:pt x="410528" y="50483"/>
                  <a:pt x="410528" y="50483"/>
                  <a:pt x="411480" y="50483"/>
                </a:cubicBezTo>
                <a:cubicBezTo>
                  <a:pt x="411480" y="50483"/>
                  <a:pt x="411480" y="50483"/>
                  <a:pt x="411480" y="50483"/>
                </a:cubicBezTo>
                <a:close/>
                <a:moveTo>
                  <a:pt x="319088" y="87630"/>
                </a:moveTo>
                <a:cubicBezTo>
                  <a:pt x="319088" y="87630"/>
                  <a:pt x="319088" y="87630"/>
                  <a:pt x="319088" y="87630"/>
                </a:cubicBezTo>
                <a:cubicBezTo>
                  <a:pt x="318135" y="87630"/>
                  <a:pt x="318135" y="88583"/>
                  <a:pt x="318135" y="88583"/>
                </a:cubicBezTo>
                <a:cubicBezTo>
                  <a:pt x="318135" y="89535"/>
                  <a:pt x="319088" y="89535"/>
                  <a:pt x="319088" y="89535"/>
                </a:cubicBezTo>
                <a:cubicBezTo>
                  <a:pt x="320040" y="89535"/>
                  <a:pt x="320040" y="88583"/>
                  <a:pt x="319088" y="87630"/>
                </a:cubicBezTo>
                <a:cubicBezTo>
                  <a:pt x="320040" y="88583"/>
                  <a:pt x="320040" y="87630"/>
                  <a:pt x="319088" y="87630"/>
                </a:cubicBezTo>
                <a:close/>
                <a:moveTo>
                  <a:pt x="291465" y="92393"/>
                </a:moveTo>
                <a:cubicBezTo>
                  <a:pt x="291465" y="93345"/>
                  <a:pt x="291465" y="93345"/>
                  <a:pt x="291465" y="92393"/>
                </a:cubicBezTo>
                <a:cubicBezTo>
                  <a:pt x="291465" y="93345"/>
                  <a:pt x="291465" y="93345"/>
                  <a:pt x="291465" y="93345"/>
                </a:cubicBezTo>
                <a:cubicBezTo>
                  <a:pt x="292418" y="93345"/>
                  <a:pt x="292418" y="93345"/>
                  <a:pt x="291465" y="92393"/>
                </a:cubicBezTo>
                <a:cubicBezTo>
                  <a:pt x="292418" y="93345"/>
                  <a:pt x="291465" y="93345"/>
                  <a:pt x="291465" y="92393"/>
                </a:cubicBezTo>
                <a:close/>
                <a:moveTo>
                  <a:pt x="182880" y="84773"/>
                </a:moveTo>
                <a:cubicBezTo>
                  <a:pt x="182880" y="83820"/>
                  <a:pt x="181928" y="83820"/>
                  <a:pt x="180975" y="83820"/>
                </a:cubicBezTo>
                <a:cubicBezTo>
                  <a:pt x="180975" y="83820"/>
                  <a:pt x="180975" y="84773"/>
                  <a:pt x="180975" y="84773"/>
                </a:cubicBezTo>
                <a:cubicBezTo>
                  <a:pt x="180975" y="84773"/>
                  <a:pt x="180975" y="85725"/>
                  <a:pt x="180975" y="85725"/>
                </a:cubicBezTo>
                <a:cubicBezTo>
                  <a:pt x="181928" y="85725"/>
                  <a:pt x="181928" y="85725"/>
                  <a:pt x="182880" y="84773"/>
                </a:cubicBezTo>
                <a:close/>
                <a:moveTo>
                  <a:pt x="10478" y="45720"/>
                </a:moveTo>
                <a:cubicBezTo>
                  <a:pt x="10478" y="45720"/>
                  <a:pt x="9525" y="45720"/>
                  <a:pt x="10478" y="45720"/>
                </a:cubicBezTo>
                <a:cubicBezTo>
                  <a:pt x="9525" y="46673"/>
                  <a:pt x="9525" y="46673"/>
                  <a:pt x="9525" y="46673"/>
                </a:cubicBezTo>
                <a:cubicBezTo>
                  <a:pt x="10478" y="47625"/>
                  <a:pt x="11430" y="46673"/>
                  <a:pt x="10478" y="45720"/>
                </a:cubicBezTo>
                <a:cubicBezTo>
                  <a:pt x="10478" y="45720"/>
                  <a:pt x="10478" y="45720"/>
                  <a:pt x="10478" y="45720"/>
                </a:cubicBezTo>
                <a:close/>
                <a:moveTo>
                  <a:pt x="93345" y="56198"/>
                </a:moveTo>
                <a:cubicBezTo>
                  <a:pt x="93345" y="56198"/>
                  <a:pt x="92393" y="56198"/>
                  <a:pt x="93345" y="56198"/>
                </a:cubicBezTo>
                <a:cubicBezTo>
                  <a:pt x="91440" y="56198"/>
                  <a:pt x="91440" y="56198"/>
                  <a:pt x="93345" y="56198"/>
                </a:cubicBezTo>
                <a:cubicBezTo>
                  <a:pt x="92393" y="57150"/>
                  <a:pt x="92393" y="56198"/>
                  <a:pt x="93345" y="56198"/>
                </a:cubicBezTo>
                <a:close/>
                <a:moveTo>
                  <a:pt x="82868" y="27623"/>
                </a:moveTo>
                <a:lnTo>
                  <a:pt x="82868" y="27623"/>
                </a:lnTo>
                <a:lnTo>
                  <a:pt x="82868" y="27623"/>
                </a:lnTo>
                <a:lnTo>
                  <a:pt x="82868" y="27623"/>
                </a:lnTo>
                <a:close/>
                <a:moveTo>
                  <a:pt x="488633" y="25718"/>
                </a:moveTo>
                <a:cubicBezTo>
                  <a:pt x="488633" y="25718"/>
                  <a:pt x="488633" y="24765"/>
                  <a:pt x="488633" y="25718"/>
                </a:cubicBezTo>
                <a:cubicBezTo>
                  <a:pt x="487680" y="25718"/>
                  <a:pt x="487680" y="25718"/>
                  <a:pt x="487680" y="25718"/>
                </a:cubicBezTo>
                <a:cubicBezTo>
                  <a:pt x="487680" y="25718"/>
                  <a:pt x="487680" y="25718"/>
                  <a:pt x="488633" y="25718"/>
                </a:cubicBezTo>
                <a:cubicBezTo>
                  <a:pt x="488633" y="26670"/>
                  <a:pt x="488633" y="25718"/>
                  <a:pt x="488633" y="25718"/>
                </a:cubicBezTo>
                <a:cubicBezTo>
                  <a:pt x="488633" y="25718"/>
                  <a:pt x="488633" y="25718"/>
                  <a:pt x="488633" y="25718"/>
                </a:cubicBezTo>
                <a:close/>
                <a:moveTo>
                  <a:pt x="374333" y="23813"/>
                </a:moveTo>
                <a:lnTo>
                  <a:pt x="374333" y="23813"/>
                </a:lnTo>
                <a:lnTo>
                  <a:pt x="374333" y="23813"/>
                </a:lnTo>
                <a:lnTo>
                  <a:pt x="374333" y="23813"/>
                </a:lnTo>
                <a:close/>
                <a:moveTo>
                  <a:pt x="379095" y="73343"/>
                </a:moveTo>
                <a:cubicBezTo>
                  <a:pt x="379095" y="73343"/>
                  <a:pt x="379095" y="73343"/>
                  <a:pt x="379095" y="73343"/>
                </a:cubicBezTo>
                <a:cubicBezTo>
                  <a:pt x="378143" y="73343"/>
                  <a:pt x="378143" y="73343"/>
                  <a:pt x="378143" y="73343"/>
                </a:cubicBezTo>
                <a:cubicBezTo>
                  <a:pt x="378143" y="73343"/>
                  <a:pt x="378143" y="73343"/>
                  <a:pt x="379095" y="73343"/>
                </a:cubicBezTo>
                <a:cubicBezTo>
                  <a:pt x="379095" y="73343"/>
                  <a:pt x="379095" y="73343"/>
                  <a:pt x="379095" y="73343"/>
                </a:cubicBezTo>
                <a:close/>
                <a:moveTo>
                  <a:pt x="283845" y="84773"/>
                </a:moveTo>
                <a:lnTo>
                  <a:pt x="283845" y="84773"/>
                </a:lnTo>
                <a:lnTo>
                  <a:pt x="283845" y="84773"/>
                </a:lnTo>
                <a:lnTo>
                  <a:pt x="283845" y="84773"/>
                </a:lnTo>
                <a:close/>
                <a:moveTo>
                  <a:pt x="266700" y="69533"/>
                </a:moveTo>
                <a:lnTo>
                  <a:pt x="266700" y="69533"/>
                </a:lnTo>
                <a:lnTo>
                  <a:pt x="266700" y="69533"/>
                </a:lnTo>
                <a:lnTo>
                  <a:pt x="266700" y="69533"/>
                </a:lnTo>
                <a:close/>
                <a:moveTo>
                  <a:pt x="86678" y="75248"/>
                </a:moveTo>
                <a:lnTo>
                  <a:pt x="86678" y="75248"/>
                </a:lnTo>
                <a:lnTo>
                  <a:pt x="86678" y="75248"/>
                </a:lnTo>
                <a:lnTo>
                  <a:pt x="86678" y="75248"/>
                </a:lnTo>
                <a:close/>
                <a:moveTo>
                  <a:pt x="425768" y="50483"/>
                </a:moveTo>
                <a:cubicBezTo>
                  <a:pt x="425768" y="50483"/>
                  <a:pt x="424815" y="49530"/>
                  <a:pt x="425768" y="50483"/>
                </a:cubicBezTo>
                <a:cubicBezTo>
                  <a:pt x="424815" y="49530"/>
                  <a:pt x="424815" y="50483"/>
                  <a:pt x="424815" y="50483"/>
                </a:cubicBezTo>
                <a:cubicBezTo>
                  <a:pt x="424815" y="50483"/>
                  <a:pt x="424815" y="50483"/>
                  <a:pt x="425768" y="50483"/>
                </a:cubicBezTo>
                <a:cubicBezTo>
                  <a:pt x="424815" y="50483"/>
                  <a:pt x="425768" y="50483"/>
                  <a:pt x="425768" y="50483"/>
                </a:cubicBezTo>
                <a:close/>
                <a:moveTo>
                  <a:pt x="269558" y="82868"/>
                </a:moveTo>
                <a:lnTo>
                  <a:pt x="269558" y="82868"/>
                </a:lnTo>
                <a:lnTo>
                  <a:pt x="269558" y="82868"/>
                </a:lnTo>
                <a:lnTo>
                  <a:pt x="269558" y="82868"/>
                </a:lnTo>
                <a:close/>
                <a:moveTo>
                  <a:pt x="341948" y="88583"/>
                </a:moveTo>
                <a:lnTo>
                  <a:pt x="341948" y="88583"/>
                </a:lnTo>
                <a:lnTo>
                  <a:pt x="341948" y="88583"/>
                </a:lnTo>
                <a:lnTo>
                  <a:pt x="341948" y="88583"/>
                </a:lnTo>
                <a:close/>
                <a:moveTo>
                  <a:pt x="237173" y="46673"/>
                </a:moveTo>
                <a:cubicBezTo>
                  <a:pt x="237173" y="46673"/>
                  <a:pt x="237173" y="45720"/>
                  <a:pt x="237173" y="46673"/>
                </a:cubicBezTo>
                <a:cubicBezTo>
                  <a:pt x="236220" y="45720"/>
                  <a:pt x="236220" y="46673"/>
                  <a:pt x="236220" y="46673"/>
                </a:cubicBezTo>
                <a:cubicBezTo>
                  <a:pt x="236220" y="46673"/>
                  <a:pt x="236220" y="47625"/>
                  <a:pt x="237173" y="46673"/>
                </a:cubicBezTo>
                <a:cubicBezTo>
                  <a:pt x="237173" y="47625"/>
                  <a:pt x="237173" y="46673"/>
                  <a:pt x="237173" y="46673"/>
                </a:cubicBezTo>
                <a:close/>
                <a:moveTo>
                  <a:pt x="299085" y="53340"/>
                </a:moveTo>
                <a:cubicBezTo>
                  <a:pt x="299085" y="54293"/>
                  <a:pt x="299085" y="54293"/>
                  <a:pt x="299085" y="53340"/>
                </a:cubicBezTo>
                <a:cubicBezTo>
                  <a:pt x="298133" y="54293"/>
                  <a:pt x="299085" y="54293"/>
                  <a:pt x="299085" y="54293"/>
                </a:cubicBezTo>
                <a:cubicBezTo>
                  <a:pt x="299085" y="54293"/>
                  <a:pt x="300038" y="54293"/>
                  <a:pt x="299085" y="53340"/>
                </a:cubicBezTo>
                <a:cubicBezTo>
                  <a:pt x="300038" y="54293"/>
                  <a:pt x="299085" y="54293"/>
                  <a:pt x="299085" y="53340"/>
                </a:cubicBezTo>
                <a:close/>
                <a:moveTo>
                  <a:pt x="118110" y="92393"/>
                </a:moveTo>
                <a:cubicBezTo>
                  <a:pt x="117158" y="93345"/>
                  <a:pt x="115253" y="94298"/>
                  <a:pt x="114300" y="95250"/>
                </a:cubicBezTo>
                <a:cubicBezTo>
                  <a:pt x="114300" y="95250"/>
                  <a:pt x="114300" y="95250"/>
                  <a:pt x="113348" y="96203"/>
                </a:cubicBezTo>
                <a:cubicBezTo>
                  <a:pt x="112395" y="97155"/>
                  <a:pt x="113348" y="97155"/>
                  <a:pt x="113348" y="98108"/>
                </a:cubicBezTo>
                <a:cubicBezTo>
                  <a:pt x="115253" y="99060"/>
                  <a:pt x="117158" y="99060"/>
                  <a:pt x="119063" y="98108"/>
                </a:cubicBezTo>
                <a:cubicBezTo>
                  <a:pt x="120968" y="96203"/>
                  <a:pt x="122873" y="95250"/>
                  <a:pt x="125730" y="95250"/>
                </a:cubicBezTo>
                <a:cubicBezTo>
                  <a:pt x="125730" y="95250"/>
                  <a:pt x="126683" y="95250"/>
                  <a:pt x="126683" y="94298"/>
                </a:cubicBezTo>
                <a:cubicBezTo>
                  <a:pt x="126683" y="93345"/>
                  <a:pt x="126683" y="93345"/>
                  <a:pt x="125730" y="93345"/>
                </a:cubicBezTo>
                <a:cubicBezTo>
                  <a:pt x="123825" y="93345"/>
                  <a:pt x="122873" y="93345"/>
                  <a:pt x="120968" y="93345"/>
                </a:cubicBezTo>
                <a:cubicBezTo>
                  <a:pt x="120015" y="91440"/>
                  <a:pt x="119063" y="91440"/>
                  <a:pt x="118110" y="92393"/>
                </a:cubicBezTo>
                <a:close/>
                <a:moveTo>
                  <a:pt x="343853" y="99060"/>
                </a:moveTo>
                <a:cubicBezTo>
                  <a:pt x="343853" y="99060"/>
                  <a:pt x="343853" y="100013"/>
                  <a:pt x="343853" y="99060"/>
                </a:cubicBezTo>
                <a:cubicBezTo>
                  <a:pt x="344805" y="100965"/>
                  <a:pt x="345758" y="101918"/>
                  <a:pt x="347663" y="101918"/>
                </a:cubicBezTo>
                <a:cubicBezTo>
                  <a:pt x="349568" y="101918"/>
                  <a:pt x="351473" y="102870"/>
                  <a:pt x="353378" y="101918"/>
                </a:cubicBezTo>
                <a:cubicBezTo>
                  <a:pt x="353378" y="101918"/>
                  <a:pt x="354330" y="101918"/>
                  <a:pt x="354330" y="100965"/>
                </a:cubicBezTo>
                <a:cubicBezTo>
                  <a:pt x="354330" y="100965"/>
                  <a:pt x="354330" y="100013"/>
                  <a:pt x="353378" y="100013"/>
                </a:cubicBezTo>
                <a:cubicBezTo>
                  <a:pt x="351473" y="99060"/>
                  <a:pt x="350520" y="100013"/>
                  <a:pt x="348615" y="100013"/>
                </a:cubicBezTo>
                <a:cubicBezTo>
                  <a:pt x="346710" y="100013"/>
                  <a:pt x="344805" y="100013"/>
                  <a:pt x="343853" y="99060"/>
                </a:cubicBezTo>
                <a:cubicBezTo>
                  <a:pt x="342900" y="99060"/>
                  <a:pt x="343853" y="99060"/>
                  <a:pt x="343853" y="99060"/>
                </a:cubicBezTo>
                <a:close/>
                <a:moveTo>
                  <a:pt x="466725" y="12383"/>
                </a:moveTo>
                <a:cubicBezTo>
                  <a:pt x="467678" y="12383"/>
                  <a:pt x="467678" y="12383"/>
                  <a:pt x="466725" y="12383"/>
                </a:cubicBezTo>
                <a:cubicBezTo>
                  <a:pt x="467678" y="13335"/>
                  <a:pt x="467678" y="13335"/>
                  <a:pt x="468630" y="13335"/>
                </a:cubicBezTo>
                <a:cubicBezTo>
                  <a:pt x="470535" y="13335"/>
                  <a:pt x="471488" y="14288"/>
                  <a:pt x="473393" y="14288"/>
                </a:cubicBezTo>
                <a:cubicBezTo>
                  <a:pt x="473393" y="14288"/>
                  <a:pt x="474345" y="14288"/>
                  <a:pt x="474345" y="13335"/>
                </a:cubicBezTo>
                <a:cubicBezTo>
                  <a:pt x="474345" y="12383"/>
                  <a:pt x="474345" y="12383"/>
                  <a:pt x="474345" y="11430"/>
                </a:cubicBezTo>
                <a:cubicBezTo>
                  <a:pt x="471488" y="11430"/>
                  <a:pt x="469583" y="12383"/>
                  <a:pt x="466725" y="12383"/>
                </a:cubicBezTo>
                <a:cubicBezTo>
                  <a:pt x="467678" y="12383"/>
                  <a:pt x="466725" y="12383"/>
                  <a:pt x="466725" y="12383"/>
                </a:cubicBezTo>
                <a:close/>
                <a:moveTo>
                  <a:pt x="489585" y="20955"/>
                </a:moveTo>
                <a:cubicBezTo>
                  <a:pt x="491490" y="21908"/>
                  <a:pt x="492443" y="21908"/>
                  <a:pt x="494348" y="20955"/>
                </a:cubicBezTo>
                <a:cubicBezTo>
                  <a:pt x="495300" y="20955"/>
                  <a:pt x="495300" y="20003"/>
                  <a:pt x="495300" y="20003"/>
                </a:cubicBezTo>
                <a:cubicBezTo>
                  <a:pt x="495300" y="20003"/>
                  <a:pt x="495300" y="19050"/>
                  <a:pt x="494348" y="19050"/>
                </a:cubicBezTo>
                <a:cubicBezTo>
                  <a:pt x="492443" y="18098"/>
                  <a:pt x="491490" y="19050"/>
                  <a:pt x="489585" y="19050"/>
                </a:cubicBezTo>
                <a:cubicBezTo>
                  <a:pt x="489585" y="19050"/>
                  <a:pt x="489585" y="20003"/>
                  <a:pt x="489585" y="20955"/>
                </a:cubicBezTo>
                <a:cubicBezTo>
                  <a:pt x="489585" y="20003"/>
                  <a:pt x="489585" y="20955"/>
                  <a:pt x="489585" y="20955"/>
                </a:cubicBezTo>
                <a:close/>
                <a:moveTo>
                  <a:pt x="38100" y="953"/>
                </a:moveTo>
                <a:cubicBezTo>
                  <a:pt x="39053" y="953"/>
                  <a:pt x="40005" y="1905"/>
                  <a:pt x="41910" y="1905"/>
                </a:cubicBezTo>
                <a:cubicBezTo>
                  <a:pt x="41910" y="1905"/>
                  <a:pt x="42863" y="1905"/>
                  <a:pt x="42863" y="1905"/>
                </a:cubicBezTo>
                <a:cubicBezTo>
                  <a:pt x="42863" y="0"/>
                  <a:pt x="41910" y="0"/>
                  <a:pt x="41910" y="0"/>
                </a:cubicBezTo>
                <a:cubicBezTo>
                  <a:pt x="40958" y="0"/>
                  <a:pt x="40005" y="0"/>
                  <a:pt x="38100" y="953"/>
                </a:cubicBezTo>
                <a:lnTo>
                  <a:pt x="38100" y="953"/>
                </a:lnTo>
                <a:lnTo>
                  <a:pt x="38100" y="953"/>
                </a:lnTo>
                <a:lnTo>
                  <a:pt x="38100" y="953"/>
                </a:lnTo>
                <a:lnTo>
                  <a:pt x="38100" y="953"/>
                </a:lnTo>
                <a:close/>
                <a:moveTo>
                  <a:pt x="63818" y="6668"/>
                </a:moveTo>
                <a:cubicBezTo>
                  <a:pt x="62865" y="6668"/>
                  <a:pt x="61913" y="6668"/>
                  <a:pt x="61913" y="7620"/>
                </a:cubicBezTo>
                <a:cubicBezTo>
                  <a:pt x="61913" y="7620"/>
                  <a:pt x="61913" y="7620"/>
                  <a:pt x="62865" y="8573"/>
                </a:cubicBezTo>
                <a:cubicBezTo>
                  <a:pt x="63818" y="7620"/>
                  <a:pt x="63818" y="7620"/>
                  <a:pt x="63818" y="6668"/>
                </a:cubicBezTo>
                <a:cubicBezTo>
                  <a:pt x="64770" y="6668"/>
                  <a:pt x="64770" y="6668"/>
                  <a:pt x="63818" y="6668"/>
                </a:cubicBezTo>
                <a:close/>
                <a:moveTo>
                  <a:pt x="54293" y="7620"/>
                </a:moveTo>
                <a:cubicBezTo>
                  <a:pt x="53340" y="7620"/>
                  <a:pt x="52388" y="8573"/>
                  <a:pt x="51435" y="7620"/>
                </a:cubicBezTo>
                <a:cubicBezTo>
                  <a:pt x="50483" y="7620"/>
                  <a:pt x="49530" y="6668"/>
                  <a:pt x="48578" y="7620"/>
                </a:cubicBezTo>
                <a:cubicBezTo>
                  <a:pt x="48578" y="7620"/>
                  <a:pt x="48578" y="7620"/>
                  <a:pt x="48578" y="8573"/>
                </a:cubicBezTo>
                <a:cubicBezTo>
                  <a:pt x="48578" y="8573"/>
                  <a:pt x="48578" y="9525"/>
                  <a:pt x="48578" y="9525"/>
                </a:cubicBezTo>
                <a:cubicBezTo>
                  <a:pt x="49530" y="9525"/>
                  <a:pt x="50483" y="10478"/>
                  <a:pt x="51435" y="9525"/>
                </a:cubicBezTo>
                <a:cubicBezTo>
                  <a:pt x="52388" y="9525"/>
                  <a:pt x="53340" y="8573"/>
                  <a:pt x="54293" y="7620"/>
                </a:cubicBezTo>
                <a:cubicBezTo>
                  <a:pt x="54293" y="7620"/>
                  <a:pt x="54293" y="7620"/>
                  <a:pt x="54293" y="7620"/>
                </a:cubicBezTo>
                <a:close/>
                <a:moveTo>
                  <a:pt x="169545" y="87630"/>
                </a:moveTo>
                <a:cubicBezTo>
                  <a:pt x="169545" y="87630"/>
                  <a:pt x="169545" y="87630"/>
                  <a:pt x="169545" y="87630"/>
                </a:cubicBezTo>
                <a:cubicBezTo>
                  <a:pt x="170498" y="88583"/>
                  <a:pt x="171450" y="87630"/>
                  <a:pt x="171450" y="87630"/>
                </a:cubicBezTo>
                <a:cubicBezTo>
                  <a:pt x="171450" y="86678"/>
                  <a:pt x="171450" y="86678"/>
                  <a:pt x="170498" y="86678"/>
                </a:cubicBezTo>
                <a:cubicBezTo>
                  <a:pt x="169545" y="86678"/>
                  <a:pt x="169545" y="86678"/>
                  <a:pt x="169545" y="87630"/>
                </a:cubicBezTo>
                <a:close/>
                <a:moveTo>
                  <a:pt x="282893" y="101918"/>
                </a:moveTo>
                <a:cubicBezTo>
                  <a:pt x="281940" y="100965"/>
                  <a:pt x="280988" y="101918"/>
                  <a:pt x="280035" y="101918"/>
                </a:cubicBezTo>
                <a:cubicBezTo>
                  <a:pt x="280035" y="101918"/>
                  <a:pt x="280035" y="101918"/>
                  <a:pt x="279083" y="101918"/>
                </a:cubicBezTo>
                <a:cubicBezTo>
                  <a:pt x="279083" y="101918"/>
                  <a:pt x="279083" y="101918"/>
                  <a:pt x="279083" y="101918"/>
                </a:cubicBezTo>
                <a:cubicBezTo>
                  <a:pt x="280035" y="101918"/>
                  <a:pt x="281940" y="101918"/>
                  <a:pt x="282893" y="101918"/>
                </a:cubicBezTo>
                <a:cubicBezTo>
                  <a:pt x="282893" y="101918"/>
                  <a:pt x="282893" y="101918"/>
                  <a:pt x="282893" y="101918"/>
                </a:cubicBezTo>
                <a:close/>
                <a:moveTo>
                  <a:pt x="50483" y="2858"/>
                </a:moveTo>
                <a:cubicBezTo>
                  <a:pt x="50483" y="3810"/>
                  <a:pt x="51435" y="3810"/>
                  <a:pt x="52388" y="2858"/>
                </a:cubicBezTo>
                <a:cubicBezTo>
                  <a:pt x="52388" y="2858"/>
                  <a:pt x="52388" y="2858"/>
                  <a:pt x="52388" y="1905"/>
                </a:cubicBezTo>
                <a:cubicBezTo>
                  <a:pt x="52388" y="953"/>
                  <a:pt x="52388" y="953"/>
                  <a:pt x="51435" y="953"/>
                </a:cubicBezTo>
                <a:cubicBezTo>
                  <a:pt x="50483" y="1905"/>
                  <a:pt x="50483" y="2858"/>
                  <a:pt x="50483" y="2858"/>
                </a:cubicBezTo>
                <a:close/>
                <a:moveTo>
                  <a:pt x="42863" y="23813"/>
                </a:moveTo>
                <a:cubicBezTo>
                  <a:pt x="41910" y="23813"/>
                  <a:pt x="40958" y="23813"/>
                  <a:pt x="40005" y="23813"/>
                </a:cubicBezTo>
                <a:cubicBezTo>
                  <a:pt x="39053" y="23813"/>
                  <a:pt x="39053" y="23813"/>
                  <a:pt x="39053" y="24765"/>
                </a:cubicBezTo>
                <a:cubicBezTo>
                  <a:pt x="39053" y="24765"/>
                  <a:pt x="40005" y="25718"/>
                  <a:pt x="40958" y="25718"/>
                </a:cubicBezTo>
                <a:cubicBezTo>
                  <a:pt x="40958" y="24765"/>
                  <a:pt x="41910" y="23813"/>
                  <a:pt x="42863" y="23813"/>
                </a:cubicBezTo>
                <a:cubicBezTo>
                  <a:pt x="42863" y="23813"/>
                  <a:pt x="42863" y="23813"/>
                  <a:pt x="42863" y="23813"/>
                </a:cubicBezTo>
                <a:close/>
                <a:moveTo>
                  <a:pt x="134303" y="92393"/>
                </a:moveTo>
                <a:lnTo>
                  <a:pt x="134303" y="92393"/>
                </a:lnTo>
                <a:lnTo>
                  <a:pt x="134303" y="92393"/>
                </a:lnTo>
                <a:lnTo>
                  <a:pt x="134303" y="92393"/>
                </a:lnTo>
                <a:close/>
                <a:moveTo>
                  <a:pt x="130493" y="83820"/>
                </a:moveTo>
                <a:cubicBezTo>
                  <a:pt x="130493" y="84773"/>
                  <a:pt x="130493" y="84773"/>
                  <a:pt x="131445" y="84773"/>
                </a:cubicBezTo>
                <a:cubicBezTo>
                  <a:pt x="132398" y="84773"/>
                  <a:pt x="132398" y="84773"/>
                  <a:pt x="132398" y="83820"/>
                </a:cubicBezTo>
                <a:cubicBezTo>
                  <a:pt x="132398" y="83820"/>
                  <a:pt x="132398" y="82868"/>
                  <a:pt x="132398" y="82868"/>
                </a:cubicBezTo>
                <a:cubicBezTo>
                  <a:pt x="132398" y="82868"/>
                  <a:pt x="131445" y="82868"/>
                  <a:pt x="131445" y="82868"/>
                </a:cubicBezTo>
                <a:cubicBezTo>
                  <a:pt x="131445" y="83820"/>
                  <a:pt x="131445" y="83820"/>
                  <a:pt x="130493" y="83820"/>
                </a:cubicBezTo>
                <a:lnTo>
                  <a:pt x="130493" y="83820"/>
                </a:lnTo>
                <a:close/>
                <a:moveTo>
                  <a:pt x="337185" y="101918"/>
                </a:moveTo>
                <a:cubicBezTo>
                  <a:pt x="337185" y="101918"/>
                  <a:pt x="337185" y="102870"/>
                  <a:pt x="337185" y="101918"/>
                </a:cubicBezTo>
                <a:cubicBezTo>
                  <a:pt x="338138" y="102870"/>
                  <a:pt x="339090" y="102870"/>
                  <a:pt x="338138" y="101918"/>
                </a:cubicBezTo>
                <a:cubicBezTo>
                  <a:pt x="339090" y="101918"/>
                  <a:pt x="338138" y="100965"/>
                  <a:pt x="337185" y="101918"/>
                </a:cubicBezTo>
                <a:cubicBezTo>
                  <a:pt x="338138" y="100965"/>
                  <a:pt x="337185" y="101918"/>
                  <a:pt x="337185" y="101918"/>
                </a:cubicBezTo>
                <a:close/>
                <a:moveTo>
                  <a:pt x="424815" y="103823"/>
                </a:moveTo>
                <a:cubicBezTo>
                  <a:pt x="423863" y="102870"/>
                  <a:pt x="422910" y="102870"/>
                  <a:pt x="421958" y="102870"/>
                </a:cubicBezTo>
                <a:cubicBezTo>
                  <a:pt x="421958" y="102870"/>
                  <a:pt x="421958" y="102870"/>
                  <a:pt x="421958" y="103823"/>
                </a:cubicBezTo>
                <a:cubicBezTo>
                  <a:pt x="421958" y="104775"/>
                  <a:pt x="422910" y="104775"/>
                  <a:pt x="422910" y="104775"/>
                </a:cubicBezTo>
                <a:cubicBezTo>
                  <a:pt x="423863" y="104775"/>
                  <a:pt x="423863" y="103823"/>
                  <a:pt x="424815" y="103823"/>
                </a:cubicBezTo>
                <a:cubicBezTo>
                  <a:pt x="424815" y="103823"/>
                  <a:pt x="424815" y="103823"/>
                  <a:pt x="424815" y="103823"/>
                </a:cubicBezTo>
                <a:close/>
                <a:moveTo>
                  <a:pt x="15240" y="29528"/>
                </a:moveTo>
                <a:cubicBezTo>
                  <a:pt x="15240" y="28575"/>
                  <a:pt x="14288" y="28575"/>
                  <a:pt x="15240" y="29528"/>
                </a:cubicBezTo>
                <a:cubicBezTo>
                  <a:pt x="13335" y="29528"/>
                  <a:pt x="13335" y="29528"/>
                  <a:pt x="13335" y="30480"/>
                </a:cubicBezTo>
                <a:cubicBezTo>
                  <a:pt x="13335" y="30480"/>
                  <a:pt x="14288" y="30480"/>
                  <a:pt x="14288" y="30480"/>
                </a:cubicBezTo>
                <a:cubicBezTo>
                  <a:pt x="14288" y="29528"/>
                  <a:pt x="15240" y="29528"/>
                  <a:pt x="15240" y="29528"/>
                </a:cubicBezTo>
                <a:cubicBezTo>
                  <a:pt x="15240" y="28575"/>
                  <a:pt x="15240" y="29528"/>
                  <a:pt x="15240" y="29528"/>
                </a:cubicBezTo>
                <a:close/>
                <a:moveTo>
                  <a:pt x="307658" y="18098"/>
                </a:moveTo>
                <a:cubicBezTo>
                  <a:pt x="307658" y="18098"/>
                  <a:pt x="307658" y="18098"/>
                  <a:pt x="307658" y="18098"/>
                </a:cubicBezTo>
                <a:cubicBezTo>
                  <a:pt x="307658" y="18098"/>
                  <a:pt x="307658" y="19050"/>
                  <a:pt x="307658" y="18098"/>
                </a:cubicBezTo>
                <a:cubicBezTo>
                  <a:pt x="307658" y="19050"/>
                  <a:pt x="308610" y="18098"/>
                  <a:pt x="307658" y="18098"/>
                </a:cubicBezTo>
                <a:cubicBezTo>
                  <a:pt x="308610" y="18098"/>
                  <a:pt x="308610" y="18098"/>
                  <a:pt x="307658" y="18098"/>
                </a:cubicBezTo>
                <a:close/>
                <a:moveTo>
                  <a:pt x="17145" y="65723"/>
                </a:moveTo>
                <a:cubicBezTo>
                  <a:pt x="17145" y="66675"/>
                  <a:pt x="17145" y="66675"/>
                  <a:pt x="17145" y="65723"/>
                </a:cubicBezTo>
                <a:cubicBezTo>
                  <a:pt x="18098" y="65723"/>
                  <a:pt x="19050" y="65723"/>
                  <a:pt x="18098" y="64770"/>
                </a:cubicBezTo>
                <a:cubicBezTo>
                  <a:pt x="18098" y="65723"/>
                  <a:pt x="17145" y="65723"/>
                  <a:pt x="17145" y="65723"/>
                </a:cubicBezTo>
                <a:cubicBezTo>
                  <a:pt x="17145" y="65723"/>
                  <a:pt x="17145" y="65723"/>
                  <a:pt x="17145" y="65723"/>
                </a:cubicBezTo>
                <a:close/>
                <a:moveTo>
                  <a:pt x="40005" y="10478"/>
                </a:moveTo>
                <a:cubicBezTo>
                  <a:pt x="39053" y="10478"/>
                  <a:pt x="39053" y="10478"/>
                  <a:pt x="40005" y="10478"/>
                </a:cubicBezTo>
                <a:cubicBezTo>
                  <a:pt x="39053" y="11430"/>
                  <a:pt x="40005" y="10478"/>
                  <a:pt x="40005" y="10478"/>
                </a:cubicBezTo>
                <a:cubicBezTo>
                  <a:pt x="40005" y="10478"/>
                  <a:pt x="40005" y="10478"/>
                  <a:pt x="40005" y="10478"/>
                </a:cubicBezTo>
                <a:close/>
                <a:moveTo>
                  <a:pt x="38100" y="0"/>
                </a:moveTo>
                <a:cubicBezTo>
                  <a:pt x="39053" y="0"/>
                  <a:pt x="39053" y="0"/>
                  <a:pt x="38100" y="0"/>
                </a:cubicBezTo>
                <a:cubicBezTo>
                  <a:pt x="39053" y="0"/>
                  <a:pt x="39053" y="0"/>
                  <a:pt x="38100" y="0"/>
                </a:cubicBezTo>
                <a:cubicBezTo>
                  <a:pt x="39053" y="953"/>
                  <a:pt x="38100" y="0"/>
                  <a:pt x="38100" y="0"/>
                </a:cubicBezTo>
                <a:close/>
                <a:moveTo>
                  <a:pt x="38100" y="953"/>
                </a:moveTo>
                <a:cubicBezTo>
                  <a:pt x="38100" y="953"/>
                  <a:pt x="38100" y="1905"/>
                  <a:pt x="38100" y="953"/>
                </a:cubicBezTo>
                <a:cubicBezTo>
                  <a:pt x="39053" y="953"/>
                  <a:pt x="39053" y="953"/>
                  <a:pt x="38100" y="953"/>
                </a:cubicBezTo>
                <a:cubicBezTo>
                  <a:pt x="38100" y="953"/>
                  <a:pt x="38100" y="953"/>
                  <a:pt x="38100" y="953"/>
                </a:cubicBezTo>
                <a:close/>
                <a:moveTo>
                  <a:pt x="85725" y="4763"/>
                </a:moveTo>
                <a:cubicBezTo>
                  <a:pt x="85725" y="4763"/>
                  <a:pt x="84773" y="5715"/>
                  <a:pt x="85725" y="4763"/>
                </a:cubicBezTo>
                <a:lnTo>
                  <a:pt x="85725" y="4763"/>
                </a:lnTo>
                <a:cubicBezTo>
                  <a:pt x="85725" y="4763"/>
                  <a:pt x="85725" y="4763"/>
                  <a:pt x="85725" y="4763"/>
                </a:cubicBezTo>
                <a:close/>
                <a:moveTo>
                  <a:pt x="130493" y="83820"/>
                </a:moveTo>
                <a:lnTo>
                  <a:pt x="130493" y="83820"/>
                </a:lnTo>
                <a:cubicBezTo>
                  <a:pt x="130493" y="83820"/>
                  <a:pt x="130493" y="83820"/>
                  <a:pt x="130493" y="83820"/>
                </a:cubicBezTo>
                <a:cubicBezTo>
                  <a:pt x="130493" y="83820"/>
                  <a:pt x="130493" y="83820"/>
                  <a:pt x="130493" y="83820"/>
                </a:cubicBezTo>
                <a:close/>
                <a:moveTo>
                  <a:pt x="13335" y="34290"/>
                </a:moveTo>
                <a:cubicBezTo>
                  <a:pt x="13335" y="34290"/>
                  <a:pt x="12383" y="34290"/>
                  <a:pt x="13335" y="34290"/>
                </a:cubicBezTo>
                <a:lnTo>
                  <a:pt x="13335" y="34290"/>
                </a:lnTo>
                <a:cubicBezTo>
                  <a:pt x="13335" y="34290"/>
                  <a:pt x="13335" y="34290"/>
                  <a:pt x="13335" y="3429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Text 17">
            <a:extLst>
              <a:ext uri="{FF2B5EF4-FFF2-40B4-BE49-F238E27FC236}">
                <a16:creationId xmlns:a16="http://schemas.microsoft.com/office/drawing/2014/main" id="{D743A307-4E71-4059-8654-78E447452272}"/>
              </a:ext>
            </a:extLst>
          </p:cNvPr>
          <p:cNvSpPr txBox="1">
            <a:spLocks/>
          </p:cNvSpPr>
          <p:nvPr/>
        </p:nvSpPr>
        <p:spPr>
          <a:xfrm>
            <a:off x="642687" y="3294000"/>
            <a:ext cx="2995393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2"/>
                </a:solidFill>
              </a:rPr>
              <a:t>Lorem ipsum dolor sit </a:t>
            </a:r>
            <a:r>
              <a:rPr lang="en-US" sz="1100" dirty="0" err="1">
                <a:solidFill>
                  <a:schemeClr val="accent2"/>
                </a:solidFill>
              </a:rPr>
              <a:t>amet</a:t>
            </a:r>
            <a:r>
              <a:rPr lang="en-US" sz="1100" dirty="0">
                <a:solidFill>
                  <a:schemeClr val="accent2"/>
                </a:solidFill>
              </a:rPr>
              <a:t>, </a:t>
            </a:r>
            <a:r>
              <a:rPr lang="en-US" sz="1100" dirty="0" err="1">
                <a:solidFill>
                  <a:schemeClr val="accent2"/>
                </a:solidFill>
              </a:rPr>
              <a:t>consectetur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adipiscing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elit</a:t>
            </a:r>
            <a:r>
              <a:rPr lang="en-US" sz="1100" dirty="0">
                <a:solidFill>
                  <a:schemeClr val="accent2"/>
                </a:solidFill>
              </a:rPr>
              <a:t>, sed do </a:t>
            </a:r>
            <a:r>
              <a:rPr lang="en-US" sz="1100" dirty="0" err="1">
                <a:solidFill>
                  <a:schemeClr val="accent2"/>
                </a:solidFill>
              </a:rPr>
              <a:t>eiusmod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tempor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incididunt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ut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labore</a:t>
            </a:r>
            <a:r>
              <a:rPr lang="en-US" sz="1100" dirty="0">
                <a:solidFill>
                  <a:schemeClr val="accent2"/>
                </a:solidFill>
              </a:rPr>
              <a:t> et dolore magna </a:t>
            </a:r>
            <a:r>
              <a:rPr lang="en-US" sz="1100" dirty="0" err="1">
                <a:solidFill>
                  <a:schemeClr val="accent2"/>
                </a:solidFill>
              </a:rPr>
              <a:t>aliqua</a:t>
            </a:r>
            <a:r>
              <a:rPr lang="en-US" sz="1100" dirty="0">
                <a:solidFill>
                  <a:schemeClr val="accent2"/>
                </a:solidFill>
              </a:rPr>
              <a:t>. Ut </a:t>
            </a:r>
            <a:r>
              <a:rPr lang="en-US" sz="1100" dirty="0" err="1">
                <a:solidFill>
                  <a:schemeClr val="accent2"/>
                </a:solidFill>
              </a:rPr>
              <a:t>enim</a:t>
            </a:r>
            <a:r>
              <a:rPr lang="en-US" sz="1100" dirty="0">
                <a:solidFill>
                  <a:schemeClr val="accent2"/>
                </a:solidFill>
              </a:rPr>
              <a:t> ad minim </a:t>
            </a:r>
            <a:r>
              <a:rPr lang="en-US" sz="1100" dirty="0" err="1">
                <a:solidFill>
                  <a:schemeClr val="accent2"/>
                </a:solidFill>
              </a:rPr>
              <a:t>veniam</a:t>
            </a:r>
            <a:r>
              <a:rPr lang="en-US" sz="1100" dirty="0">
                <a:solidFill>
                  <a:schemeClr val="accent2"/>
                </a:solidFill>
              </a:rPr>
              <a:t>, </a:t>
            </a:r>
            <a:r>
              <a:rPr lang="en-US" sz="1100" dirty="0" err="1">
                <a:solidFill>
                  <a:schemeClr val="accent2"/>
                </a:solidFill>
              </a:rPr>
              <a:t>quis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nostrud</a:t>
            </a:r>
            <a:r>
              <a:rPr lang="en-US" sz="1100" dirty="0">
                <a:solidFill>
                  <a:schemeClr val="accent2"/>
                </a:solidFill>
              </a:rPr>
              <a:t> exercitation </a:t>
            </a:r>
            <a:r>
              <a:rPr lang="en-US" sz="1100" dirty="0" err="1">
                <a:solidFill>
                  <a:schemeClr val="accent2"/>
                </a:solidFill>
              </a:rPr>
              <a:t>ullamco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laboris</a:t>
            </a:r>
            <a:r>
              <a:rPr lang="en-US" sz="1100" dirty="0">
                <a:solidFill>
                  <a:schemeClr val="accent2"/>
                </a:solidFill>
              </a:rPr>
              <a:t> nisi </a:t>
            </a:r>
            <a:r>
              <a:rPr lang="en-US" sz="1100" dirty="0" err="1">
                <a:solidFill>
                  <a:schemeClr val="accent2"/>
                </a:solidFill>
              </a:rPr>
              <a:t>ut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aliquip</a:t>
            </a:r>
            <a:r>
              <a:rPr lang="en-US" sz="1100" dirty="0">
                <a:solidFill>
                  <a:schemeClr val="accent2"/>
                </a:solidFill>
              </a:rPr>
              <a:t> ex </a:t>
            </a:r>
            <a:r>
              <a:rPr lang="en-US" sz="1100" dirty="0" err="1">
                <a:solidFill>
                  <a:schemeClr val="accent2"/>
                </a:solidFill>
              </a:rPr>
              <a:t>ea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commodo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consequat</a:t>
            </a:r>
            <a:r>
              <a:rPr lang="en-US" sz="1100" dirty="0">
                <a:solidFill>
                  <a:schemeClr val="accent2"/>
                </a:solidFill>
              </a:rPr>
              <a:t>. Duis </a:t>
            </a:r>
            <a:r>
              <a:rPr lang="en-US" sz="1100" dirty="0" err="1">
                <a:solidFill>
                  <a:schemeClr val="accent2"/>
                </a:solidFill>
              </a:rPr>
              <a:t>aute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irure</a:t>
            </a:r>
            <a:r>
              <a:rPr lang="en-US" sz="1100" dirty="0">
                <a:solidFill>
                  <a:schemeClr val="accent2"/>
                </a:solidFill>
              </a:rPr>
              <a:t> dolor in </a:t>
            </a:r>
            <a:r>
              <a:rPr lang="en-US" sz="1100" dirty="0" err="1">
                <a:solidFill>
                  <a:schemeClr val="accent2"/>
                </a:solidFill>
              </a:rPr>
              <a:t>reprehenderit</a:t>
            </a:r>
            <a:r>
              <a:rPr lang="en-US" sz="1100" dirty="0">
                <a:solidFill>
                  <a:schemeClr val="accent2"/>
                </a:solidFill>
              </a:rPr>
              <a:t> in </a:t>
            </a:r>
            <a:r>
              <a:rPr lang="en-US" sz="1100" dirty="0" err="1">
                <a:solidFill>
                  <a:schemeClr val="accent2"/>
                </a:solidFill>
              </a:rPr>
              <a:t>voluptate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velit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esse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cillum</a:t>
            </a:r>
            <a:r>
              <a:rPr lang="en-US" sz="1100" dirty="0">
                <a:solidFill>
                  <a:schemeClr val="accent2"/>
                </a:solidFill>
              </a:rPr>
              <a:t> dolore </a:t>
            </a:r>
            <a:r>
              <a:rPr lang="en-US" sz="1100" dirty="0" err="1">
                <a:solidFill>
                  <a:schemeClr val="accent2"/>
                </a:solidFill>
              </a:rPr>
              <a:t>eu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fugiat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nulla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pariatur</a:t>
            </a:r>
            <a:r>
              <a:rPr lang="en-US" sz="11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9" name="Heading 15">
            <a:extLst>
              <a:ext uri="{FF2B5EF4-FFF2-40B4-BE49-F238E27FC236}">
                <a16:creationId xmlns:a16="http://schemas.microsoft.com/office/drawing/2014/main" id="{44282810-1D12-48FC-923A-7C6CF6D104BB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4747350" cy="18560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This is your</a:t>
            </a:r>
          </a:p>
          <a:p>
            <a:r>
              <a:rPr lang="en-US" dirty="0">
                <a:solidFill>
                  <a:schemeClr val="accent2"/>
                </a:solidFill>
              </a:rPr>
              <a:t>presentation</a:t>
            </a:r>
          </a:p>
          <a:p>
            <a:r>
              <a:rPr lang="en-US" dirty="0">
                <a:solidFill>
                  <a:schemeClr val="accent2"/>
                </a:solidFill>
              </a:rPr>
              <a:t>title</a:t>
            </a: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6E005760-8815-4A4B-85DA-13A7FD495E2C}"/>
              </a:ext>
            </a:extLst>
          </p:cNvPr>
          <p:cNvSpPr txBox="1">
            <a:spLocks/>
          </p:cNvSpPr>
          <p:nvPr/>
        </p:nvSpPr>
        <p:spPr>
          <a:xfrm>
            <a:off x="797719" y="2812606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</a:rPr>
              <a:t>Lorem ipsum dolor sit</a:t>
            </a:r>
          </a:p>
        </p:txBody>
      </p:sp>
    </p:spTree>
    <p:extLst>
      <p:ext uri="{BB962C8B-B14F-4D97-AF65-F5344CB8AC3E}">
        <p14:creationId xmlns:p14="http://schemas.microsoft.com/office/powerpoint/2010/main" val="596448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ED753903-CA3F-45DF-A6A3-F9F81850BF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26" name="Drawing 25" descr="Picture looks like as building, external, large, clock&#10;&#10;">
            <a:extLst>
              <a:ext uri="{FF2B5EF4-FFF2-40B4-BE49-F238E27FC236}">
                <a16:creationId xmlns:a16="http://schemas.microsoft.com/office/drawing/2014/main" id="{C29B465A-C5A5-4715-90FC-FA2FF44BB28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0" r="26160"/>
          <a:stretch>
            <a:fillRect/>
          </a:stretch>
        </p:blipFill>
        <p:spPr/>
      </p:pic>
      <p:grpSp>
        <p:nvGrpSpPr>
          <p:cNvPr id="39" name="Group 20">
            <a:extLst>
              <a:ext uri="{FF2B5EF4-FFF2-40B4-BE49-F238E27FC236}">
                <a16:creationId xmlns:a16="http://schemas.microsoft.com/office/drawing/2014/main" id="{C47E8C39-40AC-4683-9DBE-D5F53285EDCF}"/>
              </a:ext>
            </a:extLst>
          </p:cNvPr>
          <p:cNvGrpSpPr/>
          <p:nvPr/>
        </p:nvGrpSpPr>
        <p:grpSpPr>
          <a:xfrm>
            <a:off x="9160111" y="2095397"/>
            <a:ext cx="3194153" cy="4929534"/>
            <a:chOff x="3457574" y="1514475"/>
            <a:chExt cx="7900988" cy="12193588"/>
          </a:xfrm>
        </p:grpSpPr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095F867F-3735-4773-8322-D9498A9E4A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57574" y="1514475"/>
              <a:ext cx="7900988" cy="12193587"/>
            </a:xfrm>
            <a:custGeom>
              <a:avLst/>
              <a:gdLst>
                <a:gd name="T0" fmla="*/ 27 w 2104"/>
                <a:gd name="T1" fmla="*/ 3249 h 3249"/>
                <a:gd name="T2" fmla="*/ 24 w 2104"/>
                <a:gd name="T3" fmla="*/ 2991 h 3249"/>
                <a:gd name="T4" fmla="*/ 241 w 2104"/>
                <a:gd name="T5" fmla="*/ 2710 h 3249"/>
                <a:gd name="T6" fmla="*/ 766 w 2104"/>
                <a:gd name="T7" fmla="*/ 2621 h 3249"/>
                <a:gd name="T8" fmla="*/ 825 w 2104"/>
                <a:gd name="T9" fmla="*/ 2265 h 3249"/>
                <a:gd name="T10" fmla="*/ 644 w 2104"/>
                <a:gd name="T11" fmla="*/ 1926 h 3249"/>
                <a:gd name="T12" fmla="*/ 536 w 2104"/>
                <a:gd name="T13" fmla="*/ 1227 h 3249"/>
                <a:gd name="T14" fmla="*/ 708 w 2104"/>
                <a:gd name="T15" fmla="*/ 654 h 3249"/>
                <a:gd name="T16" fmla="*/ 942 w 2104"/>
                <a:gd name="T17" fmla="*/ 395 h 3249"/>
                <a:gd name="T18" fmla="*/ 2104 w 2104"/>
                <a:gd name="T19" fmla="*/ 0 h 3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04" h="3249">
                  <a:moveTo>
                    <a:pt x="27" y="3249"/>
                  </a:moveTo>
                  <a:cubicBezTo>
                    <a:pt x="0" y="3167"/>
                    <a:pt x="5" y="3068"/>
                    <a:pt x="24" y="2991"/>
                  </a:cubicBezTo>
                  <a:cubicBezTo>
                    <a:pt x="54" y="2872"/>
                    <a:pt x="122" y="2759"/>
                    <a:pt x="241" y="2710"/>
                  </a:cubicBezTo>
                  <a:cubicBezTo>
                    <a:pt x="409" y="2639"/>
                    <a:pt x="619" y="2750"/>
                    <a:pt x="766" y="2621"/>
                  </a:cubicBezTo>
                  <a:cubicBezTo>
                    <a:pt x="862" y="2536"/>
                    <a:pt x="867" y="2385"/>
                    <a:pt x="825" y="2265"/>
                  </a:cubicBezTo>
                  <a:cubicBezTo>
                    <a:pt x="782" y="2144"/>
                    <a:pt x="701" y="2041"/>
                    <a:pt x="644" y="1926"/>
                  </a:cubicBezTo>
                  <a:cubicBezTo>
                    <a:pt x="543" y="1719"/>
                    <a:pt x="523" y="1453"/>
                    <a:pt x="536" y="1227"/>
                  </a:cubicBezTo>
                  <a:cubicBezTo>
                    <a:pt x="546" y="1026"/>
                    <a:pt x="599" y="825"/>
                    <a:pt x="708" y="654"/>
                  </a:cubicBezTo>
                  <a:cubicBezTo>
                    <a:pt x="773" y="553"/>
                    <a:pt x="852" y="467"/>
                    <a:pt x="942" y="395"/>
                  </a:cubicBezTo>
                  <a:cubicBezTo>
                    <a:pt x="1258" y="140"/>
                    <a:pt x="1703" y="44"/>
                    <a:pt x="2104" y="0"/>
                  </a:cubicBezTo>
                </a:path>
              </a:pathLst>
            </a:custGeom>
            <a:noFill/>
            <a:ln w="2540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36092FC1-DA6A-4576-BBB6-5C3135EEBF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57612" y="1671638"/>
              <a:ext cx="7600950" cy="12036425"/>
            </a:xfrm>
            <a:custGeom>
              <a:avLst/>
              <a:gdLst>
                <a:gd name="T0" fmla="*/ 27 w 2024"/>
                <a:gd name="T1" fmla="*/ 3207 h 3207"/>
                <a:gd name="T2" fmla="*/ 24 w 2024"/>
                <a:gd name="T3" fmla="*/ 2952 h 3207"/>
                <a:gd name="T4" fmla="*/ 232 w 2024"/>
                <a:gd name="T5" fmla="*/ 2675 h 3207"/>
                <a:gd name="T6" fmla="*/ 737 w 2024"/>
                <a:gd name="T7" fmla="*/ 2587 h 3207"/>
                <a:gd name="T8" fmla="*/ 793 w 2024"/>
                <a:gd name="T9" fmla="*/ 2235 h 3207"/>
                <a:gd name="T10" fmla="*/ 620 w 2024"/>
                <a:gd name="T11" fmla="*/ 1901 h 3207"/>
                <a:gd name="T12" fmla="*/ 515 w 2024"/>
                <a:gd name="T13" fmla="*/ 1211 h 3207"/>
                <a:gd name="T14" fmla="*/ 681 w 2024"/>
                <a:gd name="T15" fmla="*/ 646 h 3207"/>
                <a:gd name="T16" fmla="*/ 907 w 2024"/>
                <a:gd name="T17" fmla="*/ 389 h 3207"/>
                <a:gd name="T18" fmla="*/ 2024 w 2024"/>
                <a:gd name="T19" fmla="*/ 0 h 3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4" h="3207">
                  <a:moveTo>
                    <a:pt x="27" y="3207"/>
                  </a:moveTo>
                  <a:cubicBezTo>
                    <a:pt x="0" y="3126"/>
                    <a:pt x="5" y="3029"/>
                    <a:pt x="24" y="2952"/>
                  </a:cubicBezTo>
                  <a:cubicBezTo>
                    <a:pt x="52" y="2835"/>
                    <a:pt x="118" y="2724"/>
                    <a:pt x="232" y="2675"/>
                  </a:cubicBezTo>
                  <a:cubicBezTo>
                    <a:pt x="394" y="2605"/>
                    <a:pt x="596" y="2715"/>
                    <a:pt x="737" y="2587"/>
                  </a:cubicBezTo>
                  <a:cubicBezTo>
                    <a:pt x="830" y="2503"/>
                    <a:pt x="835" y="2354"/>
                    <a:pt x="793" y="2235"/>
                  </a:cubicBezTo>
                  <a:cubicBezTo>
                    <a:pt x="752" y="2116"/>
                    <a:pt x="674" y="2014"/>
                    <a:pt x="620" y="1901"/>
                  </a:cubicBezTo>
                  <a:cubicBezTo>
                    <a:pt x="522" y="1697"/>
                    <a:pt x="504" y="1434"/>
                    <a:pt x="515" y="1211"/>
                  </a:cubicBezTo>
                  <a:cubicBezTo>
                    <a:pt x="526" y="1013"/>
                    <a:pt x="576" y="814"/>
                    <a:pt x="681" y="646"/>
                  </a:cubicBezTo>
                  <a:cubicBezTo>
                    <a:pt x="743" y="546"/>
                    <a:pt x="820" y="461"/>
                    <a:pt x="907" y="389"/>
                  </a:cubicBezTo>
                  <a:cubicBezTo>
                    <a:pt x="1210" y="138"/>
                    <a:pt x="1638" y="44"/>
                    <a:pt x="2024" y="0"/>
                  </a:cubicBezTo>
                </a:path>
              </a:pathLst>
            </a:cu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8" name="Oval 36">
            <a:extLst>
              <a:ext uri="{FF2B5EF4-FFF2-40B4-BE49-F238E27FC236}">
                <a16:creationId xmlns:a16="http://schemas.microsoft.com/office/drawing/2014/main" id="{920BED1E-6D99-4A7C-8CF0-073C09CE4028}"/>
              </a:ext>
            </a:extLst>
          </p:cNvPr>
          <p:cNvSpPr/>
          <p:nvPr/>
        </p:nvSpPr>
        <p:spPr>
          <a:xfrm>
            <a:off x="623888" y="3516111"/>
            <a:ext cx="885486" cy="885487"/>
          </a:xfrm>
          <a:prstGeom prst="ellipse">
            <a:avLst/>
          </a:prstGeom>
          <a:solidFill>
            <a:srgbClr val="04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a9a42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9" name="Oval 38">
            <a:extLst>
              <a:ext uri="{FF2B5EF4-FFF2-40B4-BE49-F238E27FC236}">
                <a16:creationId xmlns:a16="http://schemas.microsoft.com/office/drawing/2014/main" id="{14DC6D30-1439-4B31-A1FE-D6DE4071CFAF}"/>
              </a:ext>
            </a:extLst>
          </p:cNvPr>
          <p:cNvSpPr/>
          <p:nvPr/>
        </p:nvSpPr>
        <p:spPr>
          <a:xfrm>
            <a:off x="623888" y="4873679"/>
            <a:ext cx="885486" cy="885487"/>
          </a:xfrm>
          <a:prstGeom prst="ellipse">
            <a:avLst/>
          </a:prstGeom>
          <a:solidFill>
            <a:srgbClr val="8C8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a9a42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0" name="Oval 40">
            <a:extLst>
              <a:ext uri="{FF2B5EF4-FFF2-40B4-BE49-F238E27FC236}">
                <a16:creationId xmlns:a16="http://schemas.microsoft.com/office/drawing/2014/main" id="{988B92E1-461B-4B3C-8D94-88DD5038E022}"/>
              </a:ext>
            </a:extLst>
          </p:cNvPr>
          <p:cNvSpPr/>
          <p:nvPr/>
        </p:nvSpPr>
        <p:spPr>
          <a:xfrm>
            <a:off x="623888" y="2182842"/>
            <a:ext cx="885486" cy="885487"/>
          </a:xfrm>
          <a:prstGeom prst="ellipse">
            <a:avLst/>
          </a:prstGeom>
          <a:solidFill>
            <a:srgbClr val="CA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a9a42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1" name="Oval 42">
            <a:extLst>
              <a:ext uri="{FF2B5EF4-FFF2-40B4-BE49-F238E27FC236}">
                <a16:creationId xmlns:a16="http://schemas.microsoft.com/office/drawing/2014/main" id="{A48774C4-8136-482E-ABE4-9A62BABF7E33}"/>
              </a:ext>
            </a:extLst>
          </p:cNvPr>
          <p:cNvSpPr/>
          <p:nvPr/>
        </p:nvSpPr>
        <p:spPr>
          <a:xfrm>
            <a:off x="5440700" y="3516111"/>
            <a:ext cx="885486" cy="885487"/>
          </a:xfrm>
          <a:prstGeom prst="ellipse">
            <a:avLst/>
          </a:prstGeom>
          <a:solidFill>
            <a:srgbClr val="04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a9a42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2" name="Oval 43">
            <a:extLst>
              <a:ext uri="{FF2B5EF4-FFF2-40B4-BE49-F238E27FC236}">
                <a16:creationId xmlns:a16="http://schemas.microsoft.com/office/drawing/2014/main" id="{B1E3F86F-1AE7-4677-8E07-16B550242195}"/>
              </a:ext>
            </a:extLst>
          </p:cNvPr>
          <p:cNvSpPr/>
          <p:nvPr/>
        </p:nvSpPr>
        <p:spPr>
          <a:xfrm>
            <a:off x="5440700" y="4873679"/>
            <a:ext cx="885486" cy="885487"/>
          </a:xfrm>
          <a:prstGeom prst="ellipse">
            <a:avLst/>
          </a:prstGeom>
          <a:solidFill>
            <a:srgbClr val="8C8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a9a42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3" name="Oval 44">
            <a:extLst>
              <a:ext uri="{FF2B5EF4-FFF2-40B4-BE49-F238E27FC236}">
                <a16:creationId xmlns:a16="http://schemas.microsoft.com/office/drawing/2014/main" id="{82D15235-BA74-49B0-907F-E9D08B91438F}"/>
              </a:ext>
            </a:extLst>
          </p:cNvPr>
          <p:cNvSpPr/>
          <p:nvPr/>
        </p:nvSpPr>
        <p:spPr>
          <a:xfrm>
            <a:off x="5440700" y="2182842"/>
            <a:ext cx="885486" cy="885487"/>
          </a:xfrm>
          <a:prstGeom prst="ellipse">
            <a:avLst/>
          </a:prstGeom>
          <a:solidFill>
            <a:srgbClr val="CA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a9a42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947F967-ED40-4059-A77C-EBA96E0D50D0}"/>
              </a:ext>
            </a:extLst>
          </p:cNvPr>
          <p:cNvSpPr txBox="1"/>
          <p:nvPr/>
        </p:nvSpPr>
        <p:spPr>
          <a:xfrm>
            <a:off x="627164" y="409200"/>
            <a:ext cx="8215210" cy="147732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target market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8A1C34B-C33B-4274-B78B-926B47646CDA}"/>
              </a:ext>
            </a:extLst>
          </p:cNvPr>
          <p:cNvGrpSpPr/>
          <p:nvPr/>
        </p:nvGrpSpPr>
        <p:grpSpPr>
          <a:xfrm>
            <a:off x="1614981" y="2231823"/>
            <a:ext cx="3372942" cy="787525"/>
            <a:chOff x="1792781" y="2135196"/>
            <a:chExt cx="3372942" cy="787525"/>
          </a:xfrm>
        </p:grpSpPr>
        <p:sp>
          <p:nvSpPr>
            <p:cNvPr id="56" name="Rectangle 18">
              <a:extLst>
                <a:ext uri="{FF2B5EF4-FFF2-40B4-BE49-F238E27FC236}">
                  <a16:creationId xmlns:a16="http://schemas.microsoft.com/office/drawing/2014/main" id="{B23536DF-1ED5-4CF9-B65F-ADD98832E4C5}"/>
                </a:ext>
              </a:extLst>
            </p:cNvPr>
            <p:cNvSpPr/>
            <p:nvPr/>
          </p:nvSpPr>
          <p:spPr>
            <a:xfrm>
              <a:off x="1792781" y="2135196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040404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One</a:t>
              </a:r>
            </a:p>
          </p:txBody>
        </p:sp>
        <p:sp>
          <p:nvSpPr>
            <p:cNvPr id="57" name="Rectangle 19">
              <a:extLst>
                <a:ext uri="{FF2B5EF4-FFF2-40B4-BE49-F238E27FC236}">
                  <a16:creationId xmlns:a16="http://schemas.microsoft.com/office/drawing/2014/main" id="{B0F83176-7BD3-475B-828D-F9D840DB5504}"/>
                </a:ext>
              </a:extLst>
            </p:cNvPr>
            <p:cNvSpPr/>
            <p:nvPr/>
          </p:nvSpPr>
          <p:spPr>
            <a:xfrm>
              <a:off x="1792782" y="2463685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040404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AEE9B07-B21E-4ECF-A304-C49D8B2B7F1C}"/>
              </a:ext>
            </a:extLst>
          </p:cNvPr>
          <p:cNvGrpSpPr/>
          <p:nvPr/>
        </p:nvGrpSpPr>
        <p:grpSpPr>
          <a:xfrm>
            <a:off x="1614982" y="3565092"/>
            <a:ext cx="3372941" cy="787525"/>
            <a:chOff x="1792782" y="3591913"/>
            <a:chExt cx="3372941" cy="787525"/>
          </a:xfrm>
        </p:grpSpPr>
        <p:sp>
          <p:nvSpPr>
            <p:cNvPr id="59" name="Rectangle 21">
              <a:extLst>
                <a:ext uri="{FF2B5EF4-FFF2-40B4-BE49-F238E27FC236}">
                  <a16:creationId xmlns:a16="http://schemas.microsoft.com/office/drawing/2014/main" id="{BC3488A2-9CD7-4413-927F-D87E05E23BBF}"/>
                </a:ext>
              </a:extLst>
            </p:cNvPr>
            <p:cNvSpPr/>
            <p:nvPr/>
          </p:nvSpPr>
          <p:spPr>
            <a:xfrm>
              <a:off x="1792782" y="3591913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040404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Two</a:t>
              </a:r>
            </a:p>
          </p:txBody>
        </p:sp>
        <p:sp>
          <p:nvSpPr>
            <p:cNvPr id="60" name="Rectangle 22">
              <a:extLst>
                <a:ext uri="{FF2B5EF4-FFF2-40B4-BE49-F238E27FC236}">
                  <a16:creationId xmlns:a16="http://schemas.microsoft.com/office/drawing/2014/main" id="{EFAAF59B-BA3E-4FE5-9879-B1548642ECFC}"/>
                </a:ext>
              </a:extLst>
            </p:cNvPr>
            <p:cNvSpPr/>
            <p:nvPr/>
          </p:nvSpPr>
          <p:spPr>
            <a:xfrm>
              <a:off x="1792782" y="3920402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040404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73B0268-E09B-4774-8140-F99C508F71C0}"/>
              </a:ext>
            </a:extLst>
          </p:cNvPr>
          <p:cNvGrpSpPr/>
          <p:nvPr/>
        </p:nvGrpSpPr>
        <p:grpSpPr>
          <a:xfrm>
            <a:off x="1614982" y="4922661"/>
            <a:ext cx="3372941" cy="787523"/>
            <a:chOff x="1792782" y="5048630"/>
            <a:chExt cx="3372941" cy="787523"/>
          </a:xfrm>
        </p:grpSpPr>
        <p:sp>
          <p:nvSpPr>
            <p:cNvPr id="62" name="Rectangle 24">
              <a:extLst>
                <a:ext uri="{FF2B5EF4-FFF2-40B4-BE49-F238E27FC236}">
                  <a16:creationId xmlns:a16="http://schemas.microsoft.com/office/drawing/2014/main" id="{43010094-47C1-4238-AD01-F334A22A743D}"/>
                </a:ext>
              </a:extLst>
            </p:cNvPr>
            <p:cNvSpPr/>
            <p:nvPr/>
          </p:nvSpPr>
          <p:spPr>
            <a:xfrm>
              <a:off x="1792782" y="5048630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040404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Three</a:t>
              </a:r>
            </a:p>
          </p:txBody>
        </p:sp>
        <p:sp>
          <p:nvSpPr>
            <p:cNvPr id="63" name="Rectangle 25">
              <a:extLst>
                <a:ext uri="{FF2B5EF4-FFF2-40B4-BE49-F238E27FC236}">
                  <a16:creationId xmlns:a16="http://schemas.microsoft.com/office/drawing/2014/main" id="{476EBD4B-2FF4-4E31-8C08-CA8318B43D84}"/>
                </a:ext>
              </a:extLst>
            </p:cNvPr>
            <p:cNvSpPr/>
            <p:nvPr/>
          </p:nvSpPr>
          <p:spPr>
            <a:xfrm>
              <a:off x="1792782" y="5377117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040404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6278D05-ACF2-47DE-BE25-9AA9B92A201A}"/>
              </a:ext>
            </a:extLst>
          </p:cNvPr>
          <p:cNvGrpSpPr/>
          <p:nvPr/>
        </p:nvGrpSpPr>
        <p:grpSpPr>
          <a:xfrm>
            <a:off x="6432091" y="2231823"/>
            <a:ext cx="3372942" cy="787524"/>
            <a:chOff x="7133446" y="2135197"/>
            <a:chExt cx="3372942" cy="787524"/>
          </a:xfrm>
        </p:grpSpPr>
        <p:sp>
          <p:nvSpPr>
            <p:cNvPr id="65" name="Rectangle 27">
              <a:extLst>
                <a:ext uri="{FF2B5EF4-FFF2-40B4-BE49-F238E27FC236}">
                  <a16:creationId xmlns:a16="http://schemas.microsoft.com/office/drawing/2014/main" id="{953A2F50-8DCD-4803-9735-4313EDA8EA0E}"/>
                </a:ext>
              </a:extLst>
            </p:cNvPr>
            <p:cNvSpPr/>
            <p:nvPr/>
          </p:nvSpPr>
          <p:spPr>
            <a:xfrm>
              <a:off x="7133446" y="2135197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040404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Four</a:t>
              </a:r>
            </a:p>
          </p:txBody>
        </p:sp>
        <p:sp>
          <p:nvSpPr>
            <p:cNvPr id="66" name="Rectangle 28">
              <a:extLst>
                <a:ext uri="{FF2B5EF4-FFF2-40B4-BE49-F238E27FC236}">
                  <a16:creationId xmlns:a16="http://schemas.microsoft.com/office/drawing/2014/main" id="{2BAEBF97-7D71-499E-91E0-88DD81AA8EF6}"/>
                </a:ext>
              </a:extLst>
            </p:cNvPr>
            <p:cNvSpPr/>
            <p:nvPr/>
          </p:nvSpPr>
          <p:spPr>
            <a:xfrm>
              <a:off x="7133447" y="2463685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040404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1D52474-9EC5-4426-92B7-2DA85CA089B4}"/>
              </a:ext>
            </a:extLst>
          </p:cNvPr>
          <p:cNvGrpSpPr/>
          <p:nvPr/>
        </p:nvGrpSpPr>
        <p:grpSpPr>
          <a:xfrm>
            <a:off x="6432091" y="3565092"/>
            <a:ext cx="3372942" cy="787525"/>
            <a:chOff x="7133446" y="3591913"/>
            <a:chExt cx="3372942" cy="787525"/>
          </a:xfrm>
        </p:grpSpPr>
        <p:sp>
          <p:nvSpPr>
            <p:cNvPr id="68" name="Rectangle 30">
              <a:extLst>
                <a:ext uri="{FF2B5EF4-FFF2-40B4-BE49-F238E27FC236}">
                  <a16:creationId xmlns:a16="http://schemas.microsoft.com/office/drawing/2014/main" id="{5BF73708-F1C7-4618-AE18-497F001B9452}"/>
                </a:ext>
              </a:extLst>
            </p:cNvPr>
            <p:cNvSpPr/>
            <p:nvPr/>
          </p:nvSpPr>
          <p:spPr>
            <a:xfrm>
              <a:off x="7133446" y="3591913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040404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Five</a:t>
              </a:r>
            </a:p>
          </p:txBody>
        </p:sp>
        <p:sp>
          <p:nvSpPr>
            <p:cNvPr id="69" name="Rectangle 31">
              <a:extLst>
                <a:ext uri="{FF2B5EF4-FFF2-40B4-BE49-F238E27FC236}">
                  <a16:creationId xmlns:a16="http://schemas.microsoft.com/office/drawing/2014/main" id="{B13A7253-AE91-478D-BFBA-7451B76E161F}"/>
                </a:ext>
              </a:extLst>
            </p:cNvPr>
            <p:cNvSpPr/>
            <p:nvPr/>
          </p:nvSpPr>
          <p:spPr>
            <a:xfrm>
              <a:off x="7133447" y="3920402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040404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E04CCB3-91DC-4BC8-8FAB-DF957231A884}"/>
              </a:ext>
            </a:extLst>
          </p:cNvPr>
          <p:cNvGrpSpPr/>
          <p:nvPr/>
        </p:nvGrpSpPr>
        <p:grpSpPr>
          <a:xfrm>
            <a:off x="6432091" y="4922661"/>
            <a:ext cx="3372942" cy="787523"/>
            <a:chOff x="7133446" y="5048630"/>
            <a:chExt cx="3372942" cy="787523"/>
          </a:xfrm>
        </p:grpSpPr>
        <p:sp>
          <p:nvSpPr>
            <p:cNvPr id="71" name="Rectangle 33">
              <a:extLst>
                <a:ext uri="{FF2B5EF4-FFF2-40B4-BE49-F238E27FC236}">
                  <a16:creationId xmlns:a16="http://schemas.microsoft.com/office/drawing/2014/main" id="{83B764CB-C732-468B-9A12-5A8B0418B665}"/>
                </a:ext>
              </a:extLst>
            </p:cNvPr>
            <p:cNvSpPr/>
            <p:nvPr/>
          </p:nvSpPr>
          <p:spPr>
            <a:xfrm>
              <a:off x="7133446" y="5048630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040404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Six</a:t>
              </a:r>
            </a:p>
          </p:txBody>
        </p:sp>
        <p:sp>
          <p:nvSpPr>
            <p:cNvPr id="72" name="Rectangle 34">
              <a:extLst>
                <a:ext uri="{FF2B5EF4-FFF2-40B4-BE49-F238E27FC236}">
                  <a16:creationId xmlns:a16="http://schemas.microsoft.com/office/drawing/2014/main" id="{8E1C034A-E8C5-4E9D-9381-1F76FEFB8ACE}"/>
                </a:ext>
              </a:extLst>
            </p:cNvPr>
            <p:cNvSpPr/>
            <p:nvPr/>
          </p:nvSpPr>
          <p:spPr>
            <a:xfrm>
              <a:off x="7133447" y="5377117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040404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E04880CD-3652-4D90-8E35-0E93CED6D205}"/>
              </a:ext>
            </a:extLst>
          </p:cNvPr>
          <p:cNvSpPr/>
          <p:nvPr/>
        </p:nvSpPr>
        <p:spPr>
          <a:xfrm>
            <a:off x="5548256" y="3789577"/>
            <a:ext cx="6703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a9a42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$450</a:t>
            </a:r>
            <a:endParaRPr lang="en-US" sz="3600" dirty="0">
              <a:solidFill>
                <a:srgbClr val="a9a42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9D9CC00-13E4-43DF-A928-4C2D13A88AB7}"/>
              </a:ext>
            </a:extLst>
          </p:cNvPr>
          <p:cNvSpPr/>
          <p:nvPr/>
        </p:nvSpPr>
        <p:spPr>
          <a:xfrm>
            <a:off x="5622796" y="2456308"/>
            <a:ext cx="5212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a9a42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  <a:r>
              <a:rPr lang="en-US" sz="2400" dirty="0">
                <a:solidFill>
                  <a:srgbClr val="a9a42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70</a:t>
            </a:r>
            <a:endParaRPr lang="en-US" sz="3600" dirty="0">
              <a:solidFill>
                <a:srgbClr val="a9a42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4ADD9F9-E8C9-4DB6-86A0-A7DFCF52894B}"/>
              </a:ext>
            </a:extLst>
          </p:cNvPr>
          <p:cNvSpPr/>
          <p:nvPr/>
        </p:nvSpPr>
        <p:spPr>
          <a:xfrm>
            <a:off x="5686916" y="5147145"/>
            <a:ext cx="3930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a9a42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  <a:r>
              <a:rPr lang="en-US" sz="2400" dirty="0">
                <a:solidFill>
                  <a:srgbClr val="a9a42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2</a:t>
            </a:r>
            <a:endParaRPr lang="en-US" sz="3600" dirty="0">
              <a:solidFill>
                <a:srgbClr val="a9a42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BF431FC-5AFD-416B-AA38-DC9F73D236B8}"/>
              </a:ext>
            </a:extLst>
          </p:cNvPr>
          <p:cNvSpPr/>
          <p:nvPr/>
        </p:nvSpPr>
        <p:spPr>
          <a:xfrm>
            <a:off x="751481" y="5147145"/>
            <a:ext cx="6303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a9a42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$120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8243E1A-FDC8-40E4-8233-1DC4AF7B72C7}"/>
              </a:ext>
            </a:extLst>
          </p:cNvPr>
          <p:cNvSpPr/>
          <p:nvPr/>
        </p:nvSpPr>
        <p:spPr>
          <a:xfrm>
            <a:off x="853271" y="3789577"/>
            <a:ext cx="4267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a9a42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$5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F6E6A4E-19B7-43B1-8688-A8287538A5D2}"/>
              </a:ext>
            </a:extLst>
          </p:cNvPr>
          <p:cNvSpPr/>
          <p:nvPr/>
        </p:nvSpPr>
        <p:spPr>
          <a:xfrm>
            <a:off x="800372" y="2456308"/>
            <a:ext cx="5325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a9a42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$34</a:t>
            </a:r>
          </a:p>
        </p:txBody>
      </p:sp>
    </p:spTree>
    <p:extLst>
      <p:ext uri="{BB962C8B-B14F-4D97-AF65-F5344CB8AC3E}">
        <p14:creationId xmlns:p14="http://schemas.microsoft.com/office/powerpoint/2010/main" val="2133674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rawing 2">
            <a:extLst>
              <a:ext uri="{FF2B5EF4-FFF2-40B4-BE49-F238E27FC236}">
                <a16:creationId xmlns:a16="http://schemas.microsoft.com/office/drawing/2014/main" id="{36414E92-DBB2-41EC-AA77-AE3130CB758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0" name="Slide number 29">
            <a:extLst>
              <a:ext uri="{FF2B5EF4-FFF2-40B4-BE49-F238E27FC236}">
                <a16:creationId xmlns:a16="http://schemas.microsoft.com/office/drawing/2014/main" id="{5D8C82C9-1FC9-4787-86E4-0502DE9BFA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91DD9A-A051-44F6-BFFB-5F9B0F311081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CBEF2879-2D00-4125-826A-2B366E3E2449}"/>
              </a:ext>
            </a:extLst>
          </p:cNvPr>
          <p:cNvSpPr txBox="1">
            <a:spLocks/>
          </p:cNvSpPr>
          <p:nvPr/>
        </p:nvSpPr>
        <p:spPr>
          <a:xfrm>
            <a:off x="531915" y="2184250"/>
            <a:ext cx="4540036" cy="90305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4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tx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77249355-8676-475C-942F-77C8BED51FE3}"/>
              </a:ext>
            </a:extLst>
          </p:cNvPr>
          <p:cNvSpPr txBox="1">
            <a:spLocks/>
          </p:cNvSpPr>
          <p:nvPr/>
        </p:nvSpPr>
        <p:spPr>
          <a:xfrm>
            <a:off x="534809" y="4501497"/>
            <a:ext cx="242133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040404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4" name="Rectangle 44">
            <a:extLst>
              <a:ext uri="{FF2B5EF4-FFF2-40B4-BE49-F238E27FC236}">
                <a16:creationId xmlns:a16="http://schemas.microsoft.com/office/drawing/2014/main" id="{ACA921C7-2B5C-4677-99F3-39FEBF811040}"/>
              </a:ext>
            </a:extLst>
          </p:cNvPr>
          <p:cNvSpPr/>
          <p:nvPr/>
        </p:nvSpPr>
        <p:spPr>
          <a:xfrm>
            <a:off x="628488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grpSp>
        <p:nvGrpSpPr>
          <p:cNvPr id="35" name="Group 46">
            <a:extLst>
              <a:ext uri="{FF2B5EF4-FFF2-40B4-BE49-F238E27FC236}">
                <a16:creationId xmlns:a16="http://schemas.microsoft.com/office/drawing/2014/main" id="{B153703D-3FAA-4446-A190-CD60F639771E}"/>
              </a:ext>
            </a:extLst>
          </p:cNvPr>
          <p:cNvGrpSpPr/>
          <p:nvPr/>
        </p:nvGrpSpPr>
        <p:grpSpPr>
          <a:xfrm>
            <a:off x="642781" y="3659983"/>
            <a:ext cx="492936" cy="492936"/>
            <a:chOff x="3675072" y="15244696"/>
            <a:chExt cx="1314837" cy="1314837"/>
          </a:xfrm>
        </p:grpSpPr>
        <p:sp>
          <p:nvSpPr>
            <p:cNvPr id="36" name="Oval 47">
              <a:extLst>
                <a:ext uri="{FF2B5EF4-FFF2-40B4-BE49-F238E27FC236}">
                  <a16:creationId xmlns:a16="http://schemas.microsoft.com/office/drawing/2014/main" id="{F075DB52-B826-4D2B-9788-985D04212CEB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CA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7" name="Shape 2944">
              <a:extLst>
                <a:ext uri="{FF2B5EF4-FFF2-40B4-BE49-F238E27FC236}">
                  <a16:creationId xmlns:a16="http://schemas.microsoft.com/office/drawing/2014/main" id="{0FBE314B-0408-4122-9FCA-C0E6B36855B4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a9a42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8" name="Subtitle 2">
            <a:extLst>
              <a:ext uri="{FF2B5EF4-FFF2-40B4-BE49-F238E27FC236}">
                <a16:creationId xmlns:a16="http://schemas.microsoft.com/office/drawing/2014/main" id="{39943F47-6207-41C5-8970-29A6E9363E7B}"/>
              </a:ext>
            </a:extLst>
          </p:cNvPr>
          <p:cNvSpPr txBox="1">
            <a:spLocks/>
          </p:cNvSpPr>
          <p:nvPr/>
        </p:nvSpPr>
        <p:spPr>
          <a:xfrm>
            <a:off x="3226442" y="4501497"/>
            <a:ext cx="2421334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040404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9" name="Rectangle 55">
            <a:extLst>
              <a:ext uri="{FF2B5EF4-FFF2-40B4-BE49-F238E27FC236}">
                <a16:creationId xmlns:a16="http://schemas.microsoft.com/office/drawing/2014/main" id="{6454608B-B33D-4B34-AA02-C6608C8AAAB7}"/>
              </a:ext>
            </a:extLst>
          </p:cNvPr>
          <p:cNvSpPr/>
          <p:nvPr/>
        </p:nvSpPr>
        <p:spPr>
          <a:xfrm>
            <a:off x="3309260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grpSp>
        <p:nvGrpSpPr>
          <p:cNvPr id="40" name="Group 50">
            <a:extLst>
              <a:ext uri="{FF2B5EF4-FFF2-40B4-BE49-F238E27FC236}">
                <a16:creationId xmlns:a16="http://schemas.microsoft.com/office/drawing/2014/main" id="{3D5B785D-62E5-45FA-A25E-F67030D9A990}"/>
              </a:ext>
            </a:extLst>
          </p:cNvPr>
          <p:cNvGrpSpPr/>
          <p:nvPr/>
        </p:nvGrpSpPr>
        <p:grpSpPr>
          <a:xfrm>
            <a:off x="3319214" y="3659983"/>
            <a:ext cx="492936" cy="492936"/>
            <a:chOff x="3675072" y="18203939"/>
            <a:chExt cx="1314837" cy="1314837"/>
          </a:xfrm>
        </p:grpSpPr>
        <p:sp>
          <p:nvSpPr>
            <p:cNvPr id="41" name="Oval 51">
              <a:extLst>
                <a:ext uri="{FF2B5EF4-FFF2-40B4-BE49-F238E27FC236}">
                  <a16:creationId xmlns:a16="http://schemas.microsoft.com/office/drawing/2014/main" id="{FC7FAE9D-0C02-41EB-A902-C63676C57BD9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CA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2" name="Shape 2852">
              <a:extLst>
                <a:ext uri="{FF2B5EF4-FFF2-40B4-BE49-F238E27FC236}">
                  <a16:creationId xmlns:a16="http://schemas.microsoft.com/office/drawing/2014/main" id="{1BD79009-E960-456D-9512-21DBE778C3B6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rgbClr val="a9a42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0692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rawing 19">
            <a:extLst>
              <a:ext uri="{FF2B5EF4-FFF2-40B4-BE49-F238E27FC236}">
                <a16:creationId xmlns:a16="http://schemas.microsoft.com/office/drawing/2014/main" id="{1D634291-8C6C-4E1B-B3B5-861FAD0D72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FC65013-6460-4C76-BC63-FDE987B03085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AF22C089-6AA6-4921-A783-2E926366A288}"/>
              </a:ext>
            </a:extLst>
          </p:cNvPr>
          <p:cNvSpPr txBox="1">
            <a:spLocks/>
          </p:cNvSpPr>
          <p:nvPr/>
        </p:nvSpPr>
        <p:spPr>
          <a:xfrm>
            <a:off x="531915" y="2184250"/>
            <a:ext cx="4540036" cy="90305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4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tx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3EA16EAD-2B5F-4653-BB8B-4D09B36561FD}"/>
              </a:ext>
            </a:extLst>
          </p:cNvPr>
          <p:cNvSpPr txBox="1">
            <a:spLocks/>
          </p:cNvSpPr>
          <p:nvPr/>
        </p:nvSpPr>
        <p:spPr>
          <a:xfrm>
            <a:off x="534809" y="4501497"/>
            <a:ext cx="242133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040404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46" name="Rectangle 44">
            <a:extLst>
              <a:ext uri="{FF2B5EF4-FFF2-40B4-BE49-F238E27FC236}">
                <a16:creationId xmlns:a16="http://schemas.microsoft.com/office/drawing/2014/main" id="{F844A05A-BEC4-4A04-AFFB-CDB2F2D80ABE}"/>
              </a:ext>
            </a:extLst>
          </p:cNvPr>
          <p:cNvSpPr/>
          <p:nvPr/>
        </p:nvSpPr>
        <p:spPr>
          <a:xfrm>
            <a:off x="628488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64D07B6-4B09-496B-84CD-65135224A652}"/>
              </a:ext>
            </a:extLst>
          </p:cNvPr>
          <p:cNvGrpSpPr/>
          <p:nvPr/>
        </p:nvGrpSpPr>
        <p:grpSpPr>
          <a:xfrm>
            <a:off x="642781" y="3659983"/>
            <a:ext cx="492936" cy="492936"/>
            <a:chOff x="3675072" y="15244696"/>
            <a:chExt cx="1314837" cy="1314837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440A871-DB25-49E6-BE32-7DAC3DF3686E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CA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9" name="Shape 2944">
              <a:extLst>
                <a:ext uri="{FF2B5EF4-FFF2-40B4-BE49-F238E27FC236}">
                  <a16:creationId xmlns:a16="http://schemas.microsoft.com/office/drawing/2014/main" id="{A36FAF24-E7A2-4BC3-859A-A6BD2ABA05EC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a9a42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50" name="Subtitle 2">
            <a:extLst>
              <a:ext uri="{FF2B5EF4-FFF2-40B4-BE49-F238E27FC236}">
                <a16:creationId xmlns:a16="http://schemas.microsoft.com/office/drawing/2014/main" id="{396E7A4E-9614-4745-8025-A921F20DEF32}"/>
              </a:ext>
            </a:extLst>
          </p:cNvPr>
          <p:cNvSpPr txBox="1">
            <a:spLocks/>
          </p:cNvSpPr>
          <p:nvPr/>
        </p:nvSpPr>
        <p:spPr>
          <a:xfrm>
            <a:off x="3226442" y="4501497"/>
            <a:ext cx="2421334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040404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51" name="Rectangle 55">
            <a:extLst>
              <a:ext uri="{FF2B5EF4-FFF2-40B4-BE49-F238E27FC236}">
                <a16:creationId xmlns:a16="http://schemas.microsoft.com/office/drawing/2014/main" id="{99A76F33-1D6C-4FBD-BA8F-26316A7BAA17}"/>
              </a:ext>
            </a:extLst>
          </p:cNvPr>
          <p:cNvSpPr/>
          <p:nvPr/>
        </p:nvSpPr>
        <p:spPr>
          <a:xfrm>
            <a:off x="3309260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E46F088-B9AF-4A34-BF40-F91CB195D7F5}"/>
              </a:ext>
            </a:extLst>
          </p:cNvPr>
          <p:cNvGrpSpPr/>
          <p:nvPr/>
        </p:nvGrpSpPr>
        <p:grpSpPr>
          <a:xfrm>
            <a:off x="3319214" y="3659983"/>
            <a:ext cx="492936" cy="492936"/>
            <a:chOff x="3675072" y="18203939"/>
            <a:chExt cx="1314837" cy="1314837"/>
          </a:xfrm>
        </p:grpSpPr>
        <p:sp>
          <p:nvSpPr>
            <p:cNvPr id="53" name="Oval 51">
              <a:extLst>
                <a:ext uri="{FF2B5EF4-FFF2-40B4-BE49-F238E27FC236}">
                  <a16:creationId xmlns:a16="http://schemas.microsoft.com/office/drawing/2014/main" id="{48552B0B-2F01-4239-9B46-C454A16DD118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CA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4" name="Shape 2852">
              <a:extLst>
                <a:ext uri="{FF2B5EF4-FFF2-40B4-BE49-F238E27FC236}">
                  <a16:creationId xmlns:a16="http://schemas.microsoft.com/office/drawing/2014/main" id="{C0E8B380-DA4B-4ED6-B3AC-632061ED4721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rgbClr val="a9a42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4" name="Slide number 3">
            <a:extLst>
              <a:ext uri="{FF2B5EF4-FFF2-40B4-BE49-F238E27FC236}">
                <a16:creationId xmlns:a16="http://schemas.microsoft.com/office/drawing/2014/main" id="{36F9E41A-D152-4077-8356-6B8AA0EAB1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3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rawing 15">
            <a:extLst>
              <a:ext uri="{FF2B5EF4-FFF2-40B4-BE49-F238E27FC236}">
                <a16:creationId xmlns:a16="http://schemas.microsoft.com/office/drawing/2014/main" id="{8EAC9B2B-9683-4BDC-AF14-4FB2AA948A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9D4B65-92A3-40F9-B741-84B2F892C4F4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63A31421-FBF5-4C6E-84A4-09679EDE99E2}"/>
              </a:ext>
            </a:extLst>
          </p:cNvPr>
          <p:cNvSpPr txBox="1">
            <a:spLocks/>
          </p:cNvSpPr>
          <p:nvPr/>
        </p:nvSpPr>
        <p:spPr>
          <a:xfrm>
            <a:off x="531915" y="2184250"/>
            <a:ext cx="4540036" cy="90305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4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tx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3FB65309-E3B7-4E2E-9691-6B09F90E09F7}"/>
              </a:ext>
            </a:extLst>
          </p:cNvPr>
          <p:cNvSpPr txBox="1">
            <a:spLocks/>
          </p:cNvSpPr>
          <p:nvPr/>
        </p:nvSpPr>
        <p:spPr>
          <a:xfrm>
            <a:off x="534809" y="4501497"/>
            <a:ext cx="242133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040404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2" name="Rectangle 44">
            <a:extLst>
              <a:ext uri="{FF2B5EF4-FFF2-40B4-BE49-F238E27FC236}">
                <a16:creationId xmlns:a16="http://schemas.microsoft.com/office/drawing/2014/main" id="{AA411E9B-9B85-447D-A68E-D33B0237D9EF}"/>
              </a:ext>
            </a:extLst>
          </p:cNvPr>
          <p:cNvSpPr/>
          <p:nvPr/>
        </p:nvSpPr>
        <p:spPr>
          <a:xfrm>
            <a:off x="628488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grpSp>
        <p:nvGrpSpPr>
          <p:cNvPr id="33" name="Group 46">
            <a:extLst>
              <a:ext uri="{FF2B5EF4-FFF2-40B4-BE49-F238E27FC236}">
                <a16:creationId xmlns:a16="http://schemas.microsoft.com/office/drawing/2014/main" id="{473B069C-58A1-47AA-A476-730BDCDD891F}"/>
              </a:ext>
            </a:extLst>
          </p:cNvPr>
          <p:cNvGrpSpPr/>
          <p:nvPr/>
        </p:nvGrpSpPr>
        <p:grpSpPr>
          <a:xfrm>
            <a:off x="642781" y="3659983"/>
            <a:ext cx="492936" cy="492936"/>
            <a:chOff x="3675072" y="15244696"/>
            <a:chExt cx="1314837" cy="1314837"/>
          </a:xfrm>
        </p:grpSpPr>
        <p:sp>
          <p:nvSpPr>
            <p:cNvPr id="34" name="Oval 47">
              <a:extLst>
                <a:ext uri="{FF2B5EF4-FFF2-40B4-BE49-F238E27FC236}">
                  <a16:creationId xmlns:a16="http://schemas.microsoft.com/office/drawing/2014/main" id="{143D05CC-8331-4E38-A869-F60FD7BE595C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CA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5" name="Shape 2944">
              <a:extLst>
                <a:ext uri="{FF2B5EF4-FFF2-40B4-BE49-F238E27FC236}">
                  <a16:creationId xmlns:a16="http://schemas.microsoft.com/office/drawing/2014/main" id="{783D51E5-D35E-47C6-BE28-3781EAFA3E40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a9a42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6" name="Subtitle 2">
            <a:extLst>
              <a:ext uri="{FF2B5EF4-FFF2-40B4-BE49-F238E27FC236}">
                <a16:creationId xmlns:a16="http://schemas.microsoft.com/office/drawing/2014/main" id="{8C026F26-8F23-4069-A2A3-7DCE52E0EAE7}"/>
              </a:ext>
            </a:extLst>
          </p:cNvPr>
          <p:cNvSpPr txBox="1">
            <a:spLocks/>
          </p:cNvSpPr>
          <p:nvPr/>
        </p:nvSpPr>
        <p:spPr>
          <a:xfrm>
            <a:off x="3226442" y="4501497"/>
            <a:ext cx="2421334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040404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040404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7" name="Rectangle 55">
            <a:extLst>
              <a:ext uri="{FF2B5EF4-FFF2-40B4-BE49-F238E27FC236}">
                <a16:creationId xmlns:a16="http://schemas.microsoft.com/office/drawing/2014/main" id="{D0C252C6-9DB0-4CCF-BC68-5D1C98F44414}"/>
              </a:ext>
            </a:extLst>
          </p:cNvPr>
          <p:cNvSpPr/>
          <p:nvPr/>
        </p:nvSpPr>
        <p:spPr>
          <a:xfrm>
            <a:off x="3309260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grpSp>
        <p:nvGrpSpPr>
          <p:cNvPr id="38" name="Group 50">
            <a:extLst>
              <a:ext uri="{FF2B5EF4-FFF2-40B4-BE49-F238E27FC236}">
                <a16:creationId xmlns:a16="http://schemas.microsoft.com/office/drawing/2014/main" id="{111D142D-3C24-4A50-A3DF-EA62DABD3C63}"/>
              </a:ext>
            </a:extLst>
          </p:cNvPr>
          <p:cNvGrpSpPr/>
          <p:nvPr/>
        </p:nvGrpSpPr>
        <p:grpSpPr>
          <a:xfrm>
            <a:off x="3319214" y="3659983"/>
            <a:ext cx="492936" cy="492936"/>
            <a:chOff x="3675072" y="18203939"/>
            <a:chExt cx="1314837" cy="1314837"/>
          </a:xfrm>
        </p:grpSpPr>
        <p:sp>
          <p:nvSpPr>
            <p:cNvPr id="39" name="Oval 51">
              <a:extLst>
                <a:ext uri="{FF2B5EF4-FFF2-40B4-BE49-F238E27FC236}">
                  <a16:creationId xmlns:a16="http://schemas.microsoft.com/office/drawing/2014/main" id="{61799576-23C2-4299-8D94-713026E54982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CA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Shape 2852">
              <a:extLst>
                <a:ext uri="{FF2B5EF4-FFF2-40B4-BE49-F238E27FC236}">
                  <a16:creationId xmlns:a16="http://schemas.microsoft.com/office/drawing/2014/main" id="{578712F6-9906-4099-A9C6-B6C0BE0FB0DF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rgbClr val="a9a42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41" name="Slide number 40">
            <a:extLst>
              <a:ext uri="{FF2B5EF4-FFF2-40B4-BE49-F238E27FC236}">
                <a16:creationId xmlns:a16="http://schemas.microsoft.com/office/drawing/2014/main" id="{E16FD64F-7E94-4441-8780-CC84815A552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631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C68A69-A08F-44C2-8C13-05D832DB6485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52AE2F6-4CA3-474F-BA83-370E3A67C142}"/>
              </a:ext>
            </a:extLst>
          </p:cNvPr>
          <p:cNvGrpSpPr/>
          <p:nvPr/>
        </p:nvGrpSpPr>
        <p:grpSpPr>
          <a:xfrm>
            <a:off x="1605289" y="2266168"/>
            <a:ext cx="8284737" cy="3492783"/>
            <a:chOff x="1285800" y="2266168"/>
            <a:chExt cx="8284737" cy="34927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B1571F1-0F26-48E6-AD6C-52FCA6F65183}"/>
                </a:ext>
              </a:extLst>
            </p:cNvPr>
            <p:cNvSpPr txBox="1"/>
            <p:nvPr/>
          </p:nvSpPr>
          <p:spPr>
            <a:xfrm>
              <a:off x="3430722" y="2266168"/>
              <a:ext cx="14630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b="1" dirty="0">
                  <a:ea typeface="PT Sans" panose="020B0503020203020204" pitchFamily="34" charset="0"/>
                  <a:cs typeface="Lato" panose="020F0502020204030203" pitchFamily="34" charset="0"/>
                </a:rPr>
                <a:t>+ $</a:t>
              </a:r>
              <a:r>
                <a:rPr lang="en-US" b="1" dirty="0">
                  <a:ea typeface="PT Sans" panose="020B0503020203020204" pitchFamily="34" charset="0"/>
                  <a:cs typeface="Lato" panose="020F0502020204030203" pitchFamily="34" charset="0"/>
                </a:rPr>
                <a:t>425</a:t>
              </a:r>
              <a:r>
                <a:rPr lang="id-ID" b="1" dirty="0">
                  <a:ea typeface="PT Sans" panose="020B0503020203020204" pitchFamily="34" charset="0"/>
                  <a:cs typeface="Lato" panose="020F0502020204030203" pitchFamily="34" charset="0"/>
                </a:rPr>
                <a:t>.000</a:t>
              </a:r>
              <a:endParaRPr lang="en-US" b="1" dirty="0">
                <a:ea typeface="PT Sans" panose="020B0503020203020204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6" name="Rectangle 4">
              <a:extLst>
                <a:ext uri="{FF2B5EF4-FFF2-40B4-BE49-F238E27FC236}">
                  <a16:creationId xmlns:a16="http://schemas.microsoft.com/office/drawing/2014/main" id="{AEB99C4F-361F-4F9C-853B-2145F065644F}"/>
                </a:ext>
              </a:extLst>
            </p:cNvPr>
            <p:cNvSpPr/>
            <p:nvPr/>
          </p:nvSpPr>
          <p:spPr>
            <a:xfrm>
              <a:off x="1285801" y="2266168"/>
              <a:ext cx="273427" cy="27342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1046459-8D3C-4F11-9B2D-1FC8C55C822D}"/>
                </a:ext>
              </a:extLst>
            </p:cNvPr>
            <p:cNvSpPr txBox="1"/>
            <p:nvPr/>
          </p:nvSpPr>
          <p:spPr>
            <a:xfrm>
              <a:off x="1687944" y="2281557"/>
              <a:ext cx="19696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Rival Company</a:t>
              </a:r>
            </a:p>
          </p:txBody>
        </p:sp>
        <p:sp>
          <p:nvSpPr>
            <p:cNvPr id="8" name="7 CuadroTexto">
              <a:extLst>
                <a:ext uri="{FF2B5EF4-FFF2-40B4-BE49-F238E27FC236}">
                  <a16:creationId xmlns:a16="http://schemas.microsoft.com/office/drawing/2014/main" id="{D389F603-3EE2-4172-80CF-6F8003E0B38B}"/>
                </a:ext>
              </a:extLst>
            </p:cNvPr>
            <p:cNvSpPr txBox="1"/>
            <p:nvPr/>
          </p:nvSpPr>
          <p:spPr>
            <a:xfrm>
              <a:off x="1285800" y="2660627"/>
              <a:ext cx="3175403" cy="4368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en-US" sz="1000" dirty="0">
                  <a:ea typeface="PT Sans" panose="020B0503020203020204" pitchFamily="34" charset="0"/>
                </a:rPr>
                <a:t>Predominate extensible testing procedures for reliable good </a:t>
              </a:r>
              <a:r>
                <a:rPr lang="en-US" sz="1000" dirty="0">
                  <a:ea typeface="PT Sans" panose="020B0503020203020204" pitchFamily="34" charset="0"/>
                </a:rPr>
                <a:t>uniquely matrix sound to provide a robust.</a:t>
              </a:r>
              <a:endParaRPr lang="en-US" altLang="en-US" sz="1000" dirty="0">
                <a:ea typeface="PT Sans" panose="020B0503020203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1C5A00-F45A-4B1B-90F8-60D05910FD56}"/>
                </a:ext>
              </a:extLst>
            </p:cNvPr>
            <p:cNvSpPr txBox="1"/>
            <p:nvPr/>
          </p:nvSpPr>
          <p:spPr>
            <a:xfrm>
              <a:off x="7684670" y="2266168"/>
              <a:ext cx="14630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b="1" dirty="0">
                  <a:ea typeface="PT Sans" panose="020B0503020203020204" pitchFamily="34" charset="0"/>
                  <a:cs typeface="Lato" panose="020F0502020204030203" pitchFamily="34" charset="0"/>
                </a:rPr>
                <a:t>+ $</a:t>
              </a:r>
              <a:r>
                <a:rPr lang="en-US" b="1" dirty="0">
                  <a:ea typeface="PT Sans" panose="020B0503020203020204" pitchFamily="34" charset="0"/>
                  <a:cs typeface="Lato" panose="020F0502020204030203" pitchFamily="34" charset="0"/>
                </a:rPr>
                <a:t>425</a:t>
              </a:r>
              <a:r>
                <a:rPr lang="id-ID" b="1" dirty="0">
                  <a:ea typeface="PT Sans" panose="020B0503020203020204" pitchFamily="34" charset="0"/>
                  <a:cs typeface="Lato" panose="020F0502020204030203" pitchFamily="34" charset="0"/>
                </a:rPr>
                <a:t>.000</a:t>
              </a:r>
              <a:endParaRPr lang="en-US" b="1" dirty="0">
                <a:ea typeface="PT Sans" panose="020B0503020203020204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0" name="Rectangle 8">
              <a:extLst>
                <a:ext uri="{FF2B5EF4-FFF2-40B4-BE49-F238E27FC236}">
                  <a16:creationId xmlns:a16="http://schemas.microsoft.com/office/drawing/2014/main" id="{379A3DA5-8F9F-4AFD-89A8-7573DBBA483C}"/>
                </a:ext>
              </a:extLst>
            </p:cNvPr>
            <p:cNvSpPr/>
            <p:nvPr/>
          </p:nvSpPr>
          <p:spPr>
            <a:xfrm>
              <a:off x="5539749" y="2266168"/>
              <a:ext cx="273427" cy="27342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BC1264-35A3-4353-8A81-7EF3518429CD}"/>
                </a:ext>
              </a:extLst>
            </p:cNvPr>
            <p:cNvSpPr txBox="1"/>
            <p:nvPr/>
          </p:nvSpPr>
          <p:spPr>
            <a:xfrm>
              <a:off x="5941892" y="2281557"/>
              <a:ext cx="160958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Our Company</a:t>
              </a:r>
            </a:p>
          </p:txBody>
        </p:sp>
        <p:sp>
          <p:nvSpPr>
            <p:cNvPr id="12" name="7 CuadroTexto">
              <a:extLst>
                <a:ext uri="{FF2B5EF4-FFF2-40B4-BE49-F238E27FC236}">
                  <a16:creationId xmlns:a16="http://schemas.microsoft.com/office/drawing/2014/main" id="{CF1EBBA4-82BA-47FE-87C2-4535AC49CFD7}"/>
                </a:ext>
              </a:extLst>
            </p:cNvPr>
            <p:cNvSpPr txBox="1"/>
            <p:nvPr/>
          </p:nvSpPr>
          <p:spPr>
            <a:xfrm>
              <a:off x="5539748" y="2660627"/>
              <a:ext cx="3175403" cy="4368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en-US" sz="1000" dirty="0">
                  <a:ea typeface="PT Sans" panose="020B0503020203020204" pitchFamily="34" charset="0"/>
                </a:rPr>
                <a:t>Predominate extensible testing procedures for reliable good </a:t>
              </a:r>
              <a:r>
                <a:rPr lang="en-US" sz="1000" dirty="0">
                  <a:ea typeface="PT Sans" panose="020B0503020203020204" pitchFamily="34" charset="0"/>
                </a:rPr>
                <a:t>uniquely matrix sound to provide a robust.</a:t>
              </a:r>
              <a:endParaRPr lang="en-US" altLang="en-US" sz="1000" dirty="0">
                <a:ea typeface="PT Sans" panose="020B0503020203020204" pitchFamily="34" charset="0"/>
              </a:endParaRPr>
            </a:p>
          </p:txBody>
        </p:sp>
        <p:graphicFrame>
          <p:nvGraphicFramePr>
            <p:cNvPr id="13" name="Chart 11">
              <a:extLst>
                <a:ext uri="{FF2B5EF4-FFF2-40B4-BE49-F238E27FC236}">
                  <a16:creationId xmlns:a16="http://schemas.microsoft.com/office/drawing/2014/main" id="{FBC4C21D-68DD-4C4B-ADCE-28421FE6A0B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36243040"/>
                </p:ext>
              </p:extLst>
            </p:nvPr>
          </p:nvGraphicFramePr>
          <p:xfrm>
            <a:off x="1285800" y="3429000"/>
            <a:ext cx="8284737" cy="232995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</p:grpSp>
      <p:sp>
        <p:nvSpPr>
          <p:cNvPr id="3" name="Slide number 2">
            <a:extLst>
              <a:ext uri="{FF2B5EF4-FFF2-40B4-BE49-F238E27FC236}">
                <a16:creationId xmlns:a16="http://schemas.microsoft.com/office/drawing/2014/main" id="{361B23D4-0DE8-4351-978F-DFFADF9AACC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20" name="Drawing 19" descr="Picture looks like as building, table, Man, flat&#10;&#10;">
            <a:extLst>
              <a:ext uri="{FF2B5EF4-FFF2-40B4-BE49-F238E27FC236}">
                <a16:creationId xmlns:a16="http://schemas.microsoft.com/office/drawing/2014/main" id="{79840160-4D61-4567-B458-5798A4BB088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2" b="27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33557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274F829B-FFF0-4C49-8440-052858F746C8}"/>
              </a:ext>
            </a:extLst>
          </p:cNvPr>
          <p:cNvSpPr txBox="1"/>
          <p:nvPr/>
        </p:nvSpPr>
        <p:spPr>
          <a:xfrm>
            <a:off x="627612" y="4462945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sp>
        <p:nvSpPr>
          <p:cNvPr id="17" name="7 CuadroTexto">
            <a:extLst>
              <a:ext uri="{FF2B5EF4-FFF2-40B4-BE49-F238E27FC236}">
                <a16:creationId xmlns:a16="http://schemas.microsoft.com/office/drawing/2014/main" id="{633AC682-0AE0-4DB1-A258-06694C407318}"/>
              </a:ext>
            </a:extLst>
          </p:cNvPr>
          <p:cNvSpPr txBox="1"/>
          <p:nvPr/>
        </p:nvSpPr>
        <p:spPr>
          <a:xfrm>
            <a:off x="627612" y="5135478"/>
            <a:ext cx="243952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005D14-747F-4B3A-A231-FB81233D5A60}"/>
              </a:ext>
            </a:extLst>
          </p:cNvPr>
          <p:cNvSpPr txBox="1"/>
          <p:nvPr/>
        </p:nvSpPr>
        <p:spPr>
          <a:xfrm>
            <a:off x="3970316" y="4462945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03FFCC-3D12-48A1-83FF-854A7006DD61}"/>
              </a:ext>
            </a:extLst>
          </p:cNvPr>
          <p:cNvSpPr txBox="1"/>
          <p:nvPr/>
        </p:nvSpPr>
        <p:spPr>
          <a:xfrm>
            <a:off x="7250573" y="4483094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graphicFrame>
        <p:nvGraphicFramePr>
          <p:cNvPr id="20" name="Chart 7">
            <a:extLst>
              <a:ext uri="{FF2B5EF4-FFF2-40B4-BE49-F238E27FC236}">
                <a16:creationId xmlns:a16="http://schemas.microsoft.com/office/drawing/2014/main" id="{EB144FC1-BAB8-4630-AA78-F132F153E1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6614375"/>
              </p:ext>
            </p:extLst>
          </p:nvPr>
        </p:nvGraphicFramePr>
        <p:xfrm>
          <a:off x="623888" y="2355317"/>
          <a:ext cx="1947687" cy="194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Oval 8">
            <a:extLst>
              <a:ext uri="{FF2B5EF4-FFF2-40B4-BE49-F238E27FC236}">
                <a16:creationId xmlns:a16="http://schemas.microsoft.com/office/drawing/2014/main" id="{0CBAC95A-5189-43F7-8F18-E92C5CC5E3CC}"/>
              </a:ext>
            </a:extLst>
          </p:cNvPr>
          <p:cNvSpPr/>
          <p:nvPr/>
        </p:nvSpPr>
        <p:spPr>
          <a:xfrm>
            <a:off x="1000570" y="2727669"/>
            <a:ext cx="1202984" cy="1202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50A872-0AF9-4B4E-9B4B-F2231BF98D26}"/>
              </a:ext>
            </a:extLst>
          </p:cNvPr>
          <p:cNvSpPr txBox="1"/>
          <p:nvPr/>
        </p:nvSpPr>
        <p:spPr>
          <a:xfrm>
            <a:off x="1329551" y="3174910"/>
            <a:ext cx="545022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40%</a:t>
            </a:r>
          </a:p>
        </p:txBody>
      </p:sp>
      <p:graphicFrame>
        <p:nvGraphicFramePr>
          <p:cNvPr id="23" name="Chart 10">
            <a:extLst>
              <a:ext uri="{FF2B5EF4-FFF2-40B4-BE49-F238E27FC236}">
                <a16:creationId xmlns:a16="http://schemas.microsoft.com/office/drawing/2014/main" id="{FD9B0544-9568-4C5A-A3AA-B197CCC192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9087162"/>
              </p:ext>
            </p:extLst>
          </p:nvPr>
        </p:nvGraphicFramePr>
        <p:xfrm>
          <a:off x="3970316" y="2355317"/>
          <a:ext cx="1947687" cy="194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4" name="Oval 11">
            <a:extLst>
              <a:ext uri="{FF2B5EF4-FFF2-40B4-BE49-F238E27FC236}">
                <a16:creationId xmlns:a16="http://schemas.microsoft.com/office/drawing/2014/main" id="{F965C5F4-8BEB-4D7F-B8F6-6E66E094BA96}"/>
              </a:ext>
            </a:extLst>
          </p:cNvPr>
          <p:cNvSpPr/>
          <p:nvPr/>
        </p:nvSpPr>
        <p:spPr>
          <a:xfrm>
            <a:off x="4346999" y="2727669"/>
            <a:ext cx="1202984" cy="1202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11D9BD-0A49-41BF-870D-1AA83A0C8294}"/>
              </a:ext>
            </a:extLst>
          </p:cNvPr>
          <p:cNvSpPr txBox="1"/>
          <p:nvPr/>
        </p:nvSpPr>
        <p:spPr>
          <a:xfrm>
            <a:off x="4684796" y="3174910"/>
            <a:ext cx="527388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30%</a:t>
            </a:r>
          </a:p>
        </p:txBody>
      </p:sp>
      <p:graphicFrame>
        <p:nvGraphicFramePr>
          <p:cNvPr id="26" name="Chart 13">
            <a:extLst>
              <a:ext uri="{FF2B5EF4-FFF2-40B4-BE49-F238E27FC236}">
                <a16:creationId xmlns:a16="http://schemas.microsoft.com/office/drawing/2014/main" id="{C8351AC0-C951-40CA-A883-8CF6B69F52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6387446"/>
              </p:ext>
            </p:extLst>
          </p:nvPr>
        </p:nvGraphicFramePr>
        <p:xfrm>
          <a:off x="7250573" y="2355317"/>
          <a:ext cx="1947687" cy="194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7" name="Oval 14">
            <a:extLst>
              <a:ext uri="{FF2B5EF4-FFF2-40B4-BE49-F238E27FC236}">
                <a16:creationId xmlns:a16="http://schemas.microsoft.com/office/drawing/2014/main" id="{9F3E5243-0C6A-401C-B227-82F8FDEAA390}"/>
              </a:ext>
            </a:extLst>
          </p:cNvPr>
          <p:cNvSpPr/>
          <p:nvPr/>
        </p:nvSpPr>
        <p:spPr>
          <a:xfrm>
            <a:off x="7627255" y="2727669"/>
            <a:ext cx="1202984" cy="1202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C6C7BB-ED06-46F5-8BD6-19E464E2E605}"/>
              </a:ext>
            </a:extLst>
          </p:cNvPr>
          <p:cNvSpPr txBox="1"/>
          <p:nvPr/>
        </p:nvSpPr>
        <p:spPr>
          <a:xfrm>
            <a:off x="7965052" y="3174910"/>
            <a:ext cx="527388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30%</a:t>
            </a:r>
          </a:p>
        </p:txBody>
      </p:sp>
      <p:sp>
        <p:nvSpPr>
          <p:cNvPr id="29" name="7 CuadroTexto">
            <a:extLst>
              <a:ext uri="{FF2B5EF4-FFF2-40B4-BE49-F238E27FC236}">
                <a16:creationId xmlns:a16="http://schemas.microsoft.com/office/drawing/2014/main" id="{05AA81F4-FB48-417C-8DA4-27BCB2C2974E}"/>
              </a:ext>
            </a:extLst>
          </p:cNvPr>
          <p:cNvSpPr txBox="1"/>
          <p:nvPr/>
        </p:nvSpPr>
        <p:spPr>
          <a:xfrm>
            <a:off x="3970316" y="5135478"/>
            <a:ext cx="243952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30" name="7 CuadroTexto">
            <a:extLst>
              <a:ext uri="{FF2B5EF4-FFF2-40B4-BE49-F238E27FC236}">
                <a16:creationId xmlns:a16="http://schemas.microsoft.com/office/drawing/2014/main" id="{492A410F-A37C-407C-A9B7-737814A15167}"/>
              </a:ext>
            </a:extLst>
          </p:cNvPr>
          <p:cNvSpPr txBox="1"/>
          <p:nvPr/>
        </p:nvSpPr>
        <p:spPr>
          <a:xfrm>
            <a:off x="7250573" y="5135478"/>
            <a:ext cx="243952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03E1F6-8DCD-4ABD-B212-D86B096E4612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40404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diagram section</a:t>
            </a:r>
          </a:p>
        </p:txBody>
      </p:sp>
      <p:pic>
        <p:nvPicPr>
          <p:cNvPr id="6" name="Drawing 5" descr="Picture looks like as plant, sits, grass, green&#10;&#10;">
            <a:extLst>
              <a:ext uri="{FF2B5EF4-FFF2-40B4-BE49-F238E27FC236}">
                <a16:creationId xmlns:a16="http://schemas.microsoft.com/office/drawing/2014/main" id="{655CA7C8-A9F0-40F4-83C3-6CFBCE0A4EC5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r="2321"/>
          <a:stretch>
            <a:fillRect/>
          </a:stretch>
        </p:blipFill>
        <p:spPr/>
      </p:pic>
      <p:sp>
        <p:nvSpPr>
          <p:cNvPr id="3" name="Slide number 2">
            <a:extLst>
              <a:ext uri="{FF2B5EF4-FFF2-40B4-BE49-F238E27FC236}">
                <a16:creationId xmlns:a16="http://schemas.microsoft.com/office/drawing/2014/main" id="{7DFBCFCF-B835-4D93-BCE2-CCEDFD25C1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091238"/>
            <a:ext cx="455613" cy="365125"/>
          </a:xfrm>
        </p:spPr>
        <p:txBody>
          <a:bodyPr/>
          <a:lstStyle/>
          <a:p>
            <a:fld id="{1DD9DF8A-11FB-42E2-9D3E-39F73A4C974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14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2">
            <a:extLst>
              <a:ext uri="{FF2B5EF4-FFF2-40B4-BE49-F238E27FC236}">
                <a16:creationId xmlns:a16="http://schemas.microsoft.com/office/drawing/2014/main" id="{E991F93F-6D08-4467-A78A-5DA77753664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70303" y="6090473"/>
            <a:ext cx="454833" cy="365125"/>
          </a:xfrm>
        </p:spPr>
        <p:txBody>
          <a:bodyPr/>
          <a:lstStyle/>
          <a:p>
            <a:fld id="{1DD9DF8A-11FB-42E2-9D3E-39F73A4C9740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36" name="Drawing 35" descr="Picture looks like as plant, wood, flower, the fruit&#10;&#10;">
            <a:extLst>
              <a:ext uri="{FF2B5EF4-FFF2-40B4-BE49-F238E27FC236}">
                <a16:creationId xmlns:a16="http://schemas.microsoft.com/office/drawing/2014/main" id="{019D7715-C009-4865-A80D-0B311F5542AC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8" r="7618"/>
          <a:stretch>
            <a:fillRect/>
          </a:stretch>
        </p:blipFill>
        <p:spPr/>
      </p:pic>
      <p:sp>
        <p:nvSpPr>
          <p:cNvPr id="93" name="Subtitle 2">
            <a:extLst>
              <a:ext uri="{FF2B5EF4-FFF2-40B4-BE49-F238E27FC236}">
                <a16:creationId xmlns:a16="http://schemas.microsoft.com/office/drawing/2014/main" id="{7AE0AD31-4633-4751-B8CF-226C78EB0C46}"/>
              </a:ext>
            </a:extLst>
          </p:cNvPr>
          <p:cNvSpPr txBox="1">
            <a:spLocks/>
          </p:cNvSpPr>
          <p:nvPr/>
        </p:nvSpPr>
        <p:spPr>
          <a:xfrm>
            <a:off x="729331" y="3557744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04040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94" name="Rectangle 46">
            <a:extLst>
              <a:ext uri="{FF2B5EF4-FFF2-40B4-BE49-F238E27FC236}">
                <a16:creationId xmlns:a16="http://schemas.microsoft.com/office/drawing/2014/main" id="{9B5C1C17-F371-439F-AA69-813BBB8225D7}"/>
              </a:ext>
            </a:extLst>
          </p:cNvPr>
          <p:cNvSpPr/>
          <p:nvPr/>
        </p:nvSpPr>
        <p:spPr>
          <a:xfrm>
            <a:off x="729331" y="3240650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95" name="Subtitle 2">
            <a:extLst>
              <a:ext uri="{FF2B5EF4-FFF2-40B4-BE49-F238E27FC236}">
                <a16:creationId xmlns:a16="http://schemas.microsoft.com/office/drawing/2014/main" id="{AAB1BC6E-6692-42E1-90C9-A9D9E64D2CAA}"/>
              </a:ext>
            </a:extLst>
          </p:cNvPr>
          <p:cNvSpPr txBox="1">
            <a:spLocks/>
          </p:cNvSpPr>
          <p:nvPr/>
        </p:nvSpPr>
        <p:spPr>
          <a:xfrm>
            <a:off x="729331" y="5482791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04040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96" name="Rectangle 27">
            <a:extLst>
              <a:ext uri="{FF2B5EF4-FFF2-40B4-BE49-F238E27FC236}">
                <a16:creationId xmlns:a16="http://schemas.microsoft.com/office/drawing/2014/main" id="{6236D2FB-A251-4909-A66D-84403D924702}"/>
              </a:ext>
            </a:extLst>
          </p:cNvPr>
          <p:cNvSpPr/>
          <p:nvPr/>
        </p:nvSpPr>
        <p:spPr>
          <a:xfrm>
            <a:off x="729331" y="5165697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97" name="Subtitle 2">
            <a:extLst>
              <a:ext uri="{FF2B5EF4-FFF2-40B4-BE49-F238E27FC236}">
                <a16:creationId xmlns:a16="http://schemas.microsoft.com/office/drawing/2014/main" id="{FA616930-7EA7-4730-91AC-C53129862590}"/>
              </a:ext>
            </a:extLst>
          </p:cNvPr>
          <p:cNvSpPr txBox="1">
            <a:spLocks/>
          </p:cNvSpPr>
          <p:nvPr/>
        </p:nvSpPr>
        <p:spPr>
          <a:xfrm>
            <a:off x="3631510" y="3557744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04040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98" name="Rectangle 37">
            <a:extLst>
              <a:ext uri="{FF2B5EF4-FFF2-40B4-BE49-F238E27FC236}">
                <a16:creationId xmlns:a16="http://schemas.microsoft.com/office/drawing/2014/main" id="{53ADB320-E650-43F0-BD4A-A1D1D618E0AC}"/>
              </a:ext>
            </a:extLst>
          </p:cNvPr>
          <p:cNvSpPr/>
          <p:nvPr/>
        </p:nvSpPr>
        <p:spPr>
          <a:xfrm>
            <a:off x="3631510" y="3240650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99" name="Subtitle 2">
            <a:extLst>
              <a:ext uri="{FF2B5EF4-FFF2-40B4-BE49-F238E27FC236}">
                <a16:creationId xmlns:a16="http://schemas.microsoft.com/office/drawing/2014/main" id="{BF5218D0-790A-4154-B4E3-CBB740D576AF}"/>
              </a:ext>
            </a:extLst>
          </p:cNvPr>
          <p:cNvSpPr txBox="1">
            <a:spLocks/>
          </p:cNvSpPr>
          <p:nvPr/>
        </p:nvSpPr>
        <p:spPr>
          <a:xfrm>
            <a:off x="3631510" y="5482791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04040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100" name="Rectangle 41">
            <a:extLst>
              <a:ext uri="{FF2B5EF4-FFF2-40B4-BE49-F238E27FC236}">
                <a16:creationId xmlns:a16="http://schemas.microsoft.com/office/drawing/2014/main" id="{C7A08C79-9521-4E1A-B507-1BAE1B76255D}"/>
              </a:ext>
            </a:extLst>
          </p:cNvPr>
          <p:cNvSpPr/>
          <p:nvPr/>
        </p:nvSpPr>
        <p:spPr>
          <a:xfrm>
            <a:off x="3631510" y="5165697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101" name="Subtitle 2">
            <a:extLst>
              <a:ext uri="{FF2B5EF4-FFF2-40B4-BE49-F238E27FC236}">
                <a16:creationId xmlns:a16="http://schemas.microsoft.com/office/drawing/2014/main" id="{D0A6F09B-8DD4-42D1-8E9E-5B50608E9A7A}"/>
              </a:ext>
            </a:extLst>
          </p:cNvPr>
          <p:cNvSpPr txBox="1">
            <a:spLocks/>
          </p:cNvSpPr>
          <p:nvPr/>
        </p:nvSpPr>
        <p:spPr>
          <a:xfrm>
            <a:off x="6680519" y="3557744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04040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102" name="Rectangle 62">
            <a:extLst>
              <a:ext uri="{FF2B5EF4-FFF2-40B4-BE49-F238E27FC236}">
                <a16:creationId xmlns:a16="http://schemas.microsoft.com/office/drawing/2014/main" id="{656BB3DB-4C55-4E4E-990D-0C6CAB6A0F0C}"/>
              </a:ext>
            </a:extLst>
          </p:cNvPr>
          <p:cNvSpPr/>
          <p:nvPr/>
        </p:nvSpPr>
        <p:spPr>
          <a:xfrm>
            <a:off x="6680519" y="3240650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103" name="Subtitle 2">
            <a:extLst>
              <a:ext uri="{FF2B5EF4-FFF2-40B4-BE49-F238E27FC236}">
                <a16:creationId xmlns:a16="http://schemas.microsoft.com/office/drawing/2014/main" id="{59A726B4-FDAB-48F3-ADE3-37209305E55A}"/>
              </a:ext>
            </a:extLst>
          </p:cNvPr>
          <p:cNvSpPr txBox="1">
            <a:spLocks/>
          </p:cNvSpPr>
          <p:nvPr/>
        </p:nvSpPr>
        <p:spPr>
          <a:xfrm>
            <a:off x="6700065" y="5482791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04040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104" name="Rectangle 69">
            <a:extLst>
              <a:ext uri="{FF2B5EF4-FFF2-40B4-BE49-F238E27FC236}">
                <a16:creationId xmlns:a16="http://schemas.microsoft.com/office/drawing/2014/main" id="{E83A5B8B-B70F-41EB-81BB-1810E2C8DFEF}"/>
              </a:ext>
            </a:extLst>
          </p:cNvPr>
          <p:cNvSpPr/>
          <p:nvPr/>
        </p:nvSpPr>
        <p:spPr>
          <a:xfrm>
            <a:off x="6700065" y="5165697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105" name="Oval 1">
            <a:extLst>
              <a:ext uri="{FF2B5EF4-FFF2-40B4-BE49-F238E27FC236}">
                <a16:creationId xmlns:a16="http://schemas.microsoft.com/office/drawing/2014/main" id="{5758F1B3-FFE8-4BC3-B877-06123A2B36FB}"/>
              </a:ext>
            </a:extLst>
          </p:cNvPr>
          <p:cNvSpPr/>
          <p:nvPr/>
        </p:nvSpPr>
        <p:spPr>
          <a:xfrm>
            <a:off x="729331" y="2469204"/>
            <a:ext cx="711093" cy="711093"/>
          </a:xfrm>
          <a:prstGeom prst="ellipse">
            <a:avLst/>
          </a:prstGeom>
          <a:solidFill>
            <a:srgbClr val="CA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106" name="Oval 25">
            <a:extLst>
              <a:ext uri="{FF2B5EF4-FFF2-40B4-BE49-F238E27FC236}">
                <a16:creationId xmlns:a16="http://schemas.microsoft.com/office/drawing/2014/main" id="{5FDB4884-41F5-4E9D-8948-7C1886BB4C1C}"/>
              </a:ext>
            </a:extLst>
          </p:cNvPr>
          <p:cNvSpPr/>
          <p:nvPr/>
        </p:nvSpPr>
        <p:spPr>
          <a:xfrm>
            <a:off x="3630021" y="2469204"/>
            <a:ext cx="711093" cy="711093"/>
          </a:xfrm>
          <a:prstGeom prst="ellipse">
            <a:avLst/>
          </a:prstGeom>
          <a:solidFill>
            <a:srgbClr val="CA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107" name="Oval 28">
            <a:extLst>
              <a:ext uri="{FF2B5EF4-FFF2-40B4-BE49-F238E27FC236}">
                <a16:creationId xmlns:a16="http://schemas.microsoft.com/office/drawing/2014/main" id="{3CFF2B63-7DD3-4ACC-9DD0-7317449FF553}"/>
              </a:ext>
            </a:extLst>
          </p:cNvPr>
          <p:cNvSpPr/>
          <p:nvPr/>
        </p:nvSpPr>
        <p:spPr>
          <a:xfrm>
            <a:off x="6697088" y="2469204"/>
            <a:ext cx="711093" cy="711093"/>
          </a:xfrm>
          <a:prstGeom prst="ellipse">
            <a:avLst/>
          </a:prstGeom>
          <a:solidFill>
            <a:srgbClr val="CA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108" name="Oval 32">
            <a:extLst>
              <a:ext uri="{FF2B5EF4-FFF2-40B4-BE49-F238E27FC236}">
                <a16:creationId xmlns:a16="http://schemas.microsoft.com/office/drawing/2014/main" id="{85EB5A3C-C39C-420A-907F-15B84ED1D0C5}"/>
              </a:ext>
            </a:extLst>
          </p:cNvPr>
          <p:cNvSpPr/>
          <p:nvPr/>
        </p:nvSpPr>
        <p:spPr>
          <a:xfrm>
            <a:off x="729331" y="4353150"/>
            <a:ext cx="711093" cy="711093"/>
          </a:xfrm>
          <a:prstGeom prst="ellipse">
            <a:avLst/>
          </a:prstGeom>
          <a:solidFill>
            <a:srgbClr val="CA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109" name="Oval 34">
            <a:extLst>
              <a:ext uri="{FF2B5EF4-FFF2-40B4-BE49-F238E27FC236}">
                <a16:creationId xmlns:a16="http://schemas.microsoft.com/office/drawing/2014/main" id="{D8ECDBE7-21B7-4D2D-8547-2D156626426B}"/>
              </a:ext>
            </a:extLst>
          </p:cNvPr>
          <p:cNvSpPr/>
          <p:nvPr/>
        </p:nvSpPr>
        <p:spPr>
          <a:xfrm>
            <a:off x="3630021" y="4353150"/>
            <a:ext cx="711093" cy="711093"/>
          </a:xfrm>
          <a:prstGeom prst="ellipse">
            <a:avLst/>
          </a:prstGeom>
          <a:solidFill>
            <a:srgbClr val="CA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110" name="Oval 35">
            <a:extLst>
              <a:ext uri="{FF2B5EF4-FFF2-40B4-BE49-F238E27FC236}">
                <a16:creationId xmlns:a16="http://schemas.microsoft.com/office/drawing/2014/main" id="{B4E37F43-5292-4E1F-A876-BC8D9EC0D669}"/>
              </a:ext>
            </a:extLst>
          </p:cNvPr>
          <p:cNvSpPr/>
          <p:nvPr/>
        </p:nvSpPr>
        <p:spPr>
          <a:xfrm>
            <a:off x="6697088" y="4353150"/>
            <a:ext cx="711093" cy="711093"/>
          </a:xfrm>
          <a:prstGeom prst="ellipse">
            <a:avLst/>
          </a:prstGeom>
          <a:solidFill>
            <a:srgbClr val="CA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111" name="Shape 2617">
            <a:extLst>
              <a:ext uri="{FF2B5EF4-FFF2-40B4-BE49-F238E27FC236}">
                <a16:creationId xmlns:a16="http://schemas.microsoft.com/office/drawing/2014/main" id="{1414FBF2-6FEA-42E7-B6B9-AF4F625281CC}"/>
              </a:ext>
            </a:extLst>
          </p:cNvPr>
          <p:cNvSpPr/>
          <p:nvPr/>
        </p:nvSpPr>
        <p:spPr>
          <a:xfrm>
            <a:off x="3806390" y="2662402"/>
            <a:ext cx="361334" cy="29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a9a42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112" name="Shape 2772">
            <a:extLst>
              <a:ext uri="{FF2B5EF4-FFF2-40B4-BE49-F238E27FC236}">
                <a16:creationId xmlns:a16="http://schemas.microsoft.com/office/drawing/2014/main" id="{74B582D7-8E1B-4E87-B4F8-154EA171B159}"/>
              </a:ext>
            </a:extLst>
          </p:cNvPr>
          <p:cNvSpPr/>
          <p:nvPr/>
        </p:nvSpPr>
        <p:spPr>
          <a:xfrm>
            <a:off x="6890826" y="2646094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a9a42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113" name="Shape 2934">
            <a:extLst>
              <a:ext uri="{FF2B5EF4-FFF2-40B4-BE49-F238E27FC236}">
                <a16:creationId xmlns:a16="http://schemas.microsoft.com/office/drawing/2014/main" id="{654C2C4C-15DA-4628-828F-E1BB3D07CC84}"/>
              </a:ext>
            </a:extLst>
          </p:cNvPr>
          <p:cNvSpPr/>
          <p:nvPr/>
        </p:nvSpPr>
        <p:spPr>
          <a:xfrm>
            <a:off x="6935593" y="4560164"/>
            <a:ext cx="238756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114" name="Shape 2546">
            <a:extLst>
              <a:ext uri="{FF2B5EF4-FFF2-40B4-BE49-F238E27FC236}">
                <a16:creationId xmlns:a16="http://schemas.microsoft.com/office/drawing/2014/main" id="{DF1D531E-99B0-477A-AD27-32A005AB2699}"/>
              </a:ext>
            </a:extLst>
          </p:cNvPr>
          <p:cNvSpPr/>
          <p:nvPr/>
        </p:nvSpPr>
        <p:spPr>
          <a:xfrm>
            <a:off x="3803411" y="4564194"/>
            <a:ext cx="364312" cy="2980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115" name="Shape 2624">
            <a:extLst>
              <a:ext uri="{FF2B5EF4-FFF2-40B4-BE49-F238E27FC236}">
                <a16:creationId xmlns:a16="http://schemas.microsoft.com/office/drawing/2014/main" id="{6384E027-3B02-4FA8-A26A-4B63B6CE9EC1}"/>
              </a:ext>
            </a:extLst>
          </p:cNvPr>
          <p:cNvSpPr/>
          <p:nvPr/>
        </p:nvSpPr>
        <p:spPr>
          <a:xfrm>
            <a:off x="921374" y="2646094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a9a42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116" name="Shape 2633">
            <a:extLst>
              <a:ext uri="{FF2B5EF4-FFF2-40B4-BE49-F238E27FC236}">
                <a16:creationId xmlns:a16="http://schemas.microsoft.com/office/drawing/2014/main" id="{82D9B9D1-83A4-461F-B724-E06FC1C7D3F4}"/>
              </a:ext>
            </a:extLst>
          </p:cNvPr>
          <p:cNvSpPr/>
          <p:nvPr/>
        </p:nvSpPr>
        <p:spPr>
          <a:xfrm>
            <a:off x="920094" y="4564194"/>
            <a:ext cx="329569" cy="329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117" name="Heading 15">
            <a:extLst>
              <a:ext uri="{FF2B5EF4-FFF2-40B4-BE49-F238E27FC236}">
                <a16:creationId xmlns:a16="http://schemas.microsoft.com/office/drawing/2014/main" id="{D1496A14-A911-41DD-B111-B7AD446E064F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9787350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This is your</a:t>
            </a:r>
          </a:p>
          <a:p>
            <a:r>
              <a:rPr lang="en-US" dirty="0">
                <a:solidFill>
                  <a:schemeClr val="accent2"/>
                </a:solidFill>
              </a:rPr>
              <a:t>presentation title</a:t>
            </a:r>
          </a:p>
        </p:txBody>
      </p:sp>
      <p:grpSp>
        <p:nvGrpSpPr>
          <p:cNvPr id="118" name="Group 20">
            <a:extLst>
              <a:ext uri="{FF2B5EF4-FFF2-40B4-BE49-F238E27FC236}">
                <a16:creationId xmlns:a16="http://schemas.microsoft.com/office/drawing/2014/main" id="{0088E847-B561-47EB-9B3C-6C7284B81258}"/>
              </a:ext>
            </a:extLst>
          </p:cNvPr>
          <p:cNvGrpSpPr/>
          <p:nvPr/>
        </p:nvGrpSpPr>
        <p:grpSpPr>
          <a:xfrm>
            <a:off x="9160111" y="2095397"/>
            <a:ext cx="3194153" cy="4929534"/>
            <a:chOff x="3457574" y="1514475"/>
            <a:chExt cx="7900988" cy="12193588"/>
          </a:xfrm>
        </p:grpSpPr>
        <p:sp>
          <p:nvSpPr>
            <p:cNvPr id="119" name="Freeform 6">
              <a:extLst>
                <a:ext uri="{FF2B5EF4-FFF2-40B4-BE49-F238E27FC236}">
                  <a16:creationId xmlns:a16="http://schemas.microsoft.com/office/drawing/2014/main" id="{86E1E9E2-E79B-462F-9021-445EE73B5C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57574" y="1514475"/>
              <a:ext cx="7900988" cy="12193587"/>
            </a:xfrm>
            <a:custGeom>
              <a:avLst/>
              <a:gdLst>
                <a:gd name="T0" fmla="*/ 27 w 2104"/>
                <a:gd name="T1" fmla="*/ 3249 h 3249"/>
                <a:gd name="T2" fmla="*/ 24 w 2104"/>
                <a:gd name="T3" fmla="*/ 2991 h 3249"/>
                <a:gd name="T4" fmla="*/ 241 w 2104"/>
                <a:gd name="T5" fmla="*/ 2710 h 3249"/>
                <a:gd name="T6" fmla="*/ 766 w 2104"/>
                <a:gd name="T7" fmla="*/ 2621 h 3249"/>
                <a:gd name="T8" fmla="*/ 825 w 2104"/>
                <a:gd name="T9" fmla="*/ 2265 h 3249"/>
                <a:gd name="T10" fmla="*/ 644 w 2104"/>
                <a:gd name="T11" fmla="*/ 1926 h 3249"/>
                <a:gd name="T12" fmla="*/ 536 w 2104"/>
                <a:gd name="T13" fmla="*/ 1227 h 3249"/>
                <a:gd name="T14" fmla="*/ 708 w 2104"/>
                <a:gd name="T15" fmla="*/ 654 h 3249"/>
                <a:gd name="T16" fmla="*/ 942 w 2104"/>
                <a:gd name="T17" fmla="*/ 395 h 3249"/>
                <a:gd name="T18" fmla="*/ 2104 w 2104"/>
                <a:gd name="T19" fmla="*/ 0 h 3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04" h="3249">
                  <a:moveTo>
                    <a:pt x="27" y="3249"/>
                  </a:moveTo>
                  <a:cubicBezTo>
                    <a:pt x="0" y="3167"/>
                    <a:pt x="5" y="3068"/>
                    <a:pt x="24" y="2991"/>
                  </a:cubicBezTo>
                  <a:cubicBezTo>
                    <a:pt x="54" y="2872"/>
                    <a:pt x="122" y="2759"/>
                    <a:pt x="241" y="2710"/>
                  </a:cubicBezTo>
                  <a:cubicBezTo>
                    <a:pt x="409" y="2639"/>
                    <a:pt x="619" y="2750"/>
                    <a:pt x="766" y="2621"/>
                  </a:cubicBezTo>
                  <a:cubicBezTo>
                    <a:pt x="862" y="2536"/>
                    <a:pt x="867" y="2385"/>
                    <a:pt x="825" y="2265"/>
                  </a:cubicBezTo>
                  <a:cubicBezTo>
                    <a:pt x="782" y="2144"/>
                    <a:pt x="701" y="2041"/>
                    <a:pt x="644" y="1926"/>
                  </a:cubicBezTo>
                  <a:cubicBezTo>
                    <a:pt x="543" y="1719"/>
                    <a:pt x="523" y="1453"/>
                    <a:pt x="536" y="1227"/>
                  </a:cubicBezTo>
                  <a:cubicBezTo>
                    <a:pt x="546" y="1026"/>
                    <a:pt x="599" y="825"/>
                    <a:pt x="708" y="654"/>
                  </a:cubicBezTo>
                  <a:cubicBezTo>
                    <a:pt x="773" y="553"/>
                    <a:pt x="852" y="467"/>
                    <a:pt x="942" y="395"/>
                  </a:cubicBezTo>
                  <a:cubicBezTo>
                    <a:pt x="1258" y="140"/>
                    <a:pt x="1703" y="44"/>
                    <a:pt x="2104" y="0"/>
                  </a:cubicBezTo>
                </a:path>
              </a:pathLst>
            </a:custGeom>
            <a:noFill/>
            <a:ln w="2540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7">
              <a:extLst>
                <a:ext uri="{FF2B5EF4-FFF2-40B4-BE49-F238E27FC236}">
                  <a16:creationId xmlns:a16="http://schemas.microsoft.com/office/drawing/2014/main" id="{6C8A3771-4FCC-461D-8C70-B3ABFAF19F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57612" y="1671638"/>
              <a:ext cx="7600950" cy="12036425"/>
            </a:xfrm>
            <a:custGeom>
              <a:avLst/>
              <a:gdLst>
                <a:gd name="T0" fmla="*/ 27 w 2024"/>
                <a:gd name="T1" fmla="*/ 3207 h 3207"/>
                <a:gd name="T2" fmla="*/ 24 w 2024"/>
                <a:gd name="T3" fmla="*/ 2952 h 3207"/>
                <a:gd name="T4" fmla="*/ 232 w 2024"/>
                <a:gd name="T5" fmla="*/ 2675 h 3207"/>
                <a:gd name="T6" fmla="*/ 737 w 2024"/>
                <a:gd name="T7" fmla="*/ 2587 h 3207"/>
                <a:gd name="T8" fmla="*/ 793 w 2024"/>
                <a:gd name="T9" fmla="*/ 2235 h 3207"/>
                <a:gd name="T10" fmla="*/ 620 w 2024"/>
                <a:gd name="T11" fmla="*/ 1901 h 3207"/>
                <a:gd name="T12" fmla="*/ 515 w 2024"/>
                <a:gd name="T13" fmla="*/ 1211 h 3207"/>
                <a:gd name="T14" fmla="*/ 681 w 2024"/>
                <a:gd name="T15" fmla="*/ 646 h 3207"/>
                <a:gd name="T16" fmla="*/ 907 w 2024"/>
                <a:gd name="T17" fmla="*/ 389 h 3207"/>
                <a:gd name="T18" fmla="*/ 2024 w 2024"/>
                <a:gd name="T19" fmla="*/ 0 h 3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4" h="3207">
                  <a:moveTo>
                    <a:pt x="27" y="3207"/>
                  </a:moveTo>
                  <a:cubicBezTo>
                    <a:pt x="0" y="3126"/>
                    <a:pt x="5" y="3029"/>
                    <a:pt x="24" y="2952"/>
                  </a:cubicBezTo>
                  <a:cubicBezTo>
                    <a:pt x="52" y="2835"/>
                    <a:pt x="118" y="2724"/>
                    <a:pt x="232" y="2675"/>
                  </a:cubicBezTo>
                  <a:cubicBezTo>
                    <a:pt x="394" y="2605"/>
                    <a:pt x="596" y="2715"/>
                    <a:pt x="737" y="2587"/>
                  </a:cubicBezTo>
                  <a:cubicBezTo>
                    <a:pt x="830" y="2503"/>
                    <a:pt x="835" y="2354"/>
                    <a:pt x="793" y="2235"/>
                  </a:cubicBezTo>
                  <a:cubicBezTo>
                    <a:pt x="752" y="2116"/>
                    <a:pt x="674" y="2014"/>
                    <a:pt x="620" y="1901"/>
                  </a:cubicBezTo>
                  <a:cubicBezTo>
                    <a:pt x="522" y="1697"/>
                    <a:pt x="504" y="1434"/>
                    <a:pt x="515" y="1211"/>
                  </a:cubicBezTo>
                  <a:cubicBezTo>
                    <a:pt x="526" y="1013"/>
                    <a:pt x="576" y="814"/>
                    <a:pt x="681" y="646"/>
                  </a:cubicBezTo>
                  <a:cubicBezTo>
                    <a:pt x="743" y="546"/>
                    <a:pt x="820" y="461"/>
                    <a:pt x="907" y="389"/>
                  </a:cubicBezTo>
                  <a:cubicBezTo>
                    <a:pt x="1210" y="138"/>
                    <a:pt x="1638" y="44"/>
                    <a:pt x="2024" y="0"/>
                  </a:cubicBezTo>
                </a:path>
              </a:pathLst>
            </a:cu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" name="Drawing 88">
            <a:extLst>
              <a:ext uri="{FF2B5EF4-FFF2-40B4-BE49-F238E27FC236}">
                <a16:creationId xmlns:a16="http://schemas.microsoft.com/office/drawing/2014/main" id="{29D694E9-0F08-4CAD-A9CE-14C29D5B1C7E}"/>
              </a:ext>
            </a:extLst>
          </p:cNvPr>
          <p:cNvGrpSpPr/>
          <p:nvPr/>
        </p:nvGrpSpPr>
        <p:grpSpPr>
          <a:xfrm>
            <a:off x="8831531" y="4755380"/>
            <a:ext cx="1244429" cy="1251522"/>
            <a:chOff x="5629275" y="3005137"/>
            <a:chExt cx="933450" cy="847725"/>
          </a:xfrm>
        </p:grpSpPr>
        <p:sp>
          <p:nvSpPr>
            <p:cNvPr id="122" name="Polyline: figure 121">
              <a:extLst>
                <a:ext uri="{FF2B5EF4-FFF2-40B4-BE49-F238E27FC236}">
                  <a16:creationId xmlns:a16="http://schemas.microsoft.com/office/drawing/2014/main" id="{BA4C3775-6E9D-47C3-BDD9-7B834392F606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Polyline: figure 122">
              <a:extLst>
                <a:ext uri="{FF2B5EF4-FFF2-40B4-BE49-F238E27FC236}">
                  <a16:creationId xmlns:a16="http://schemas.microsoft.com/office/drawing/2014/main" id="{D8F5CEC8-F11F-42EF-B332-0BBE2117608C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Polyline: figure 123">
              <a:extLst>
                <a:ext uri="{FF2B5EF4-FFF2-40B4-BE49-F238E27FC236}">
                  <a16:creationId xmlns:a16="http://schemas.microsoft.com/office/drawing/2014/main" id="{A948DE66-A390-484F-9A33-D935AA23A8D4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Polyline: figure 124">
              <a:extLst>
                <a:ext uri="{FF2B5EF4-FFF2-40B4-BE49-F238E27FC236}">
                  <a16:creationId xmlns:a16="http://schemas.microsoft.com/office/drawing/2014/main" id="{617606FC-A676-4850-BFE6-4AD47C14ABFC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Polyline: figure 125">
              <a:extLst>
                <a:ext uri="{FF2B5EF4-FFF2-40B4-BE49-F238E27FC236}">
                  <a16:creationId xmlns:a16="http://schemas.microsoft.com/office/drawing/2014/main" id="{03A003EF-F9F1-47A6-8AAD-060F14D72DB6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1209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reeform 8">
            <a:extLst>
              <a:ext uri="{FF2B5EF4-FFF2-40B4-BE49-F238E27FC236}">
                <a16:creationId xmlns:a16="http://schemas.microsoft.com/office/drawing/2014/main" id="{3A5AE184-E98E-4A87-A423-2B3C5B0F4832}"/>
              </a:ext>
            </a:extLst>
          </p:cNvPr>
          <p:cNvSpPr>
            <a:spLocks/>
          </p:cNvSpPr>
          <p:nvPr/>
        </p:nvSpPr>
        <p:spPr bwMode="auto">
          <a:xfrm>
            <a:off x="6570990" y="1753091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Slide number 16">
            <a:extLst>
              <a:ext uri="{FF2B5EF4-FFF2-40B4-BE49-F238E27FC236}">
                <a16:creationId xmlns:a16="http://schemas.microsoft.com/office/drawing/2014/main" id="{FAC9E8EE-7382-4761-807A-FD092C0692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1C4969A5-AB6E-4590-8CBC-7BDCBD3985F0}"/>
              </a:ext>
            </a:extLst>
          </p:cNvPr>
          <p:cNvGrpSpPr/>
          <p:nvPr/>
        </p:nvGrpSpPr>
        <p:grpSpPr>
          <a:xfrm>
            <a:off x="2486602" y="2058631"/>
            <a:ext cx="7836494" cy="3585024"/>
            <a:chOff x="4288300" y="2741735"/>
            <a:chExt cx="4244064" cy="1941566"/>
          </a:xfrm>
        </p:grpSpPr>
        <p:sp>
          <p:nvSpPr>
            <p:cNvPr id="21" name="Text Placeholder 1">
              <a:extLst>
                <a:ext uri="{FF2B5EF4-FFF2-40B4-BE49-F238E27FC236}">
                  <a16:creationId xmlns:a16="http://schemas.microsoft.com/office/drawing/2014/main" id="{550CC2FE-B349-40C6-B668-AA02FF8A2567}"/>
                </a:ext>
              </a:extLst>
            </p:cNvPr>
            <p:cNvSpPr txBox="1">
              <a:spLocks/>
            </p:cNvSpPr>
            <p:nvPr/>
          </p:nvSpPr>
          <p:spPr>
            <a:xfrm>
              <a:off x="4288300" y="2741735"/>
              <a:ext cx="4244064" cy="1941566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9900" dirty="0">
                  <a:solidFill>
                    <a:schemeClr val="bg1"/>
                  </a:solidFill>
                  <a:latin typeface="+mj-lt"/>
                </a:rPr>
                <a:t>99%</a:t>
              </a:r>
              <a:endParaRPr lang="uk-UA" sz="19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2" name="Text Placeholder 4">
              <a:extLst>
                <a:ext uri="{FF2B5EF4-FFF2-40B4-BE49-F238E27FC236}">
                  <a16:creationId xmlns:a16="http://schemas.microsoft.com/office/drawing/2014/main" id="{2424E599-B379-4503-9200-850EBFC04CCC}"/>
                </a:ext>
              </a:extLst>
            </p:cNvPr>
            <p:cNvSpPr txBox="1">
              <a:spLocks/>
            </p:cNvSpPr>
            <p:nvPr/>
          </p:nvSpPr>
          <p:spPr>
            <a:xfrm>
              <a:off x="5149397" y="3944100"/>
              <a:ext cx="2368877" cy="30161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>
                  <a:solidFill>
                    <a:schemeClr val="bg1"/>
                  </a:solidFill>
                </a:rPr>
                <a:t>customer satisfaction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13">
            <a:extLst>
              <a:ext uri="{FF2B5EF4-FFF2-40B4-BE49-F238E27FC236}">
                <a16:creationId xmlns:a16="http://schemas.microsoft.com/office/drawing/2014/main" id="{7AC7CC2E-0D0D-4AAD-882B-45731201487F}"/>
              </a:ext>
            </a:extLst>
          </p:cNvPr>
          <p:cNvGrpSpPr/>
          <p:nvPr/>
        </p:nvGrpSpPr>
        <p:grpSpPr>
          <a:xfrm>
            <a:off x="2249086" y="497552"/>
            <a:ext cx="8134258" cy="5418750"/>
            <a:chOff x="6342062" y="2466976"/>
            <a:chExt cx="12639676" cy="8420099"/>
          </a:xfrm>
          <a:solidFill>
            <a:schemeClr val="bg2"/>
          </a:solidFill>
        </p:grpSpPr>
        <p:sp>
          <p:nvSpPr>
            <p:cNvPr id="26" name="Freeform 84">
              <a:extLst>
                <a:ext uri="{FF2B5EF4-FFF2-40B4-BE49-F238E27FC236}">
                  <a16:creationId xmlns:a16="http://schemas.microsoft.com/office/drawing/2014/main" id="{EB57DE28-7D51-4774-AEE7-D97F0E529B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23075" y="2674938"/>
              <a:ext cx="11714163" cy="8004175"/>
            </a:xfrm>
            <a:custGeom>
              <a:avLst/>
              <a:gdLst>
                <a:gd name="T0" fmla="*/ 3610 w 3610"/>
                <a:gd name="T1" fmla="*/ 1283 h 2466"/>
                <a:gd name="T2" fmla="*/ 3553 w 3610"/>
                <a:gd name="T3" fmla="*/ 1559 h 2466"/>
                <a:gd name="T4" fmla="*/ 3250 w 3610"/>
                <a:gd name="T5" fmla="*/ 1950 h 2466"/>
                <a:gd name="T6" fmla="*/ 2735 w 3610"/>
                <a:gd name="T7" fmla="*/ 2143 h 2466"/>
                <a:gd name="T8" fmla="*/ 2455 w 3610"/>
                <a:gd name="T9" fmla="*/ 2131 h 2466"/>
                <a:gd name="T10" fmla="*/ 2345 w 3610"/>
                <a:gd name="T11" fmla="*/ 2103 h 2466"/>
                <a:gd name="T12" fmla="*/ 2166 w 3610"/>
                <a:gd name="T13" fmla="*/ 2068 h 2466"/>
                <a:gd name="T14" fmla="*/ 1850 w 3610"/>
                <a:gd name="T15" fmla="*/ 2190 h 2466"/>
                <a:gd name="T16" fmla="*/ 1776 w 3610"/>
                <a:gd name="T17" fmla="*/ 2236 h 2466"/>
                <a:gd name="T18" fmla="*/ 1346 w 3610"/>
                <a:gd name="T19" fmla="*/ 2420 h 2466"/>
                <a:gd name="T20" fmla="*/ 918 w 3610"/>
                <a:gd name="T21" fmla="*/ 2439 h 2466"/>
                <a:gd name="T22" fmla="*/ 142 w 3610"/>
                <a:gd name="T23" fmla="*/ 1758 h 2466"/>
                <a:gd name="T24" fmla="*/ 219 w 3610"/>
                <a:gd name="T25" fmla="*/ 817 h 2466"/>
                <a:gd name="T26" fmla="*/ 628 w 3610"/>
                <a:gd name="T27" fmla="*/ 542 h 2466"/>
                <a:gd name="T28" fmla="*/ 928 w 3610"/>
                <a:gd name="T29" fmla="*/ 512 h 2466"/>
                <a:gd name="T30" fmla="*/ 1199 w 3610"/>
                <a:gd name="T31" fmla="*/ 490 h 2466"/>
                <a:gd name="T32" fmla="*/ 1507 w 3610"/>
                <a:gd name="T33" fmla="*/ 290 h 2466"/>
                <a:gd name="T34" fmla="*/ 1597 w 3610"/>
                <a:gd name="T35" fmla="*/ 211 h 2466"/>
                <a:gd name="T36" fmla="*/ 2091 w 3610"/>
                <a:gd name="T37" fmla="*/ 21 h 2466"/>
                <a:gd name="T38" fmla="*/ 2532 w 3610"/>
                <a:gd name="T39" fmla="*/ 94 h 2466"/>
                <a:gd name="T40" fmla="*/ 2756 w 3610"/>
                <a:gd name="T41" fmla="*/ 349 h 2466"/>
                <a:gd name="T42" fmla="*/ 2983 w 3610"/>
                <a:gd name="T43" fmla="*/ 605 h 2466"/>
                <a:gd name="T44" fmla="*/ 3166 w 3610"/>
                <a:gd name="T45" fmla="*/ 705 h 2466"/>
                <a:gd name="T46" fmla="*/ 3575 w 3610"/>
                <a:gd name="T47" fmla="*/ 1081 h 2466"/>
                <a:gd name="T48" fmla="*/ 3610 w 3610"/>
                <a:gd name="T49" fmla="*/ 1283 h 2466"/>
                <a:gd name="T50" fmla="*/ 70 w 3610"/>
                <a:gd name="T51" fmla="*/ 1328 h 2466"/>
                <a:gd name="T52" fmla="*/ 159 w 3610"/>
                <a:gd name="T53" fmla="*/ 1752 h 2466"/>
                <a:gd name="T54" fmla="*/ 921 w 3610"/>
                <a:gd name="T55" fmla="*/ 2423 h 2466"/>
                <a:gd name="T56" fmla="*/ 1341 w 3610"/>
                <a:gd name="T57" fmla="*/ 2404 h 2466"/>
                <a:gd name="T58" fmla="*/ 1767 w 3610"/>
                <a:gd name="T59" fmla="*/ 2222 h 2466"/>
                <a:gd name="T60" fmla="*/ 1840 w 3610"/>
                <a:gd name="T61" fmla="*/ 2177 h 2466"/>
                <a:gd name="T62" fmla="*/ 2166 w 3610"/>
                <a:gd name="T63" fmla="*/ 2052 h 2466"/>
                <a:gd name="T64" fmla="*/ 2350 w 3610"/>
                <a:gd name="T65" fmla="*/ 2087 h 2466"/>
                <a:gd name="T66" fmla="*/ 2459 w 3610"/>
                <a:gd name="T67" fmla="*/ 2115 h 2466"/>
                <a:gd name="T68" fmla="*/ 2733 w 3610"/>
                <a:gd name="T69" fmla="*/ 2127 h 2466"/>
                <a:gd name="T70" fmla="*/ 3239 w 3610"/>
                <a:gd name="T71" fmla="*/ 1937 h 2466"/>
                <a:gd name="T72" fmla="*/ 3593 w 3610"/>
                <a:gd name="T73" fmla="*/ 1285 h 2466"/>
                <a:gd name="T74" fmla="*/ 3558 w 3610"/>
                <a:gd name="T75" fmla="*/ 1087 h 2466"/>
                <a:gd name="T76" fmla="*/ 3158 w 3610"/>
                <a:gd name="T77" fmla="*/ 719 h 2466"/>
                <a:gd name="T78" fmla="*/ 2973 w 3610"/>
                <a:gd name="T79" fmla="*/ 619 h 2466"/>
                <a:gd name="T80" fmla="*/ 2741 w 3610"/>
                <a:gd name="T81" fmla="*/ 358 h 2466"/>
                <a:gd name="T82" fmla="*/ 2522 w 3610"/>
                <a:gd name="T83" fmla="*/ 108 h 2466"/>
                <a:gd name="T84" fmla="*/ 2093 w 3610"/>
                <a:gd name="T85" fmla="*/ 38 h 2466"/>
                <a:gd name="T86" fmla="*/ 1609 w 3610"/>
                <a:gd name="T87" fmla="*/ 223 h 2466"/>
                <a:gd name="T88" fmla="*/ 1520 w 3610"/>
                <a:gd name="T89" fmla="*/ 302 h 2466"/>
                <a:gd name="T90" fmla="*/ 1204 w 3610"/>
                <a:gd name="T91" fmla="*/ 506 h 2466"/>
                <a:gd name="T92" fmla="*/ 928 w 3610"/>
                <a:gd name="T93" fmla="*/ 529 h 2466"/>
                <a:gd name="T94" fmla="*/ 634 w 3610"/>
                <a:gd name="T95" fmla="*/ 557 h 2466"/>
                <a:gd name="T96" fmla="*/ 234 w 3610"/>
                <a:gd name="T97" fmla="*/ 826 h 2466"/>
                <a:gd name="T98" fmla="*/ 70 w 3610"/>
                <a:gd name="T99" fmla="*/ 1328 h 2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610" h="2466">
                  <a:moveTo>
                    <a:pt x="3610" y="1283"/>
                  </a:moveTo>
                  <a:cubicBezTo>
                    <a:pt x="3610" y="1372"/>
                    <a:pt x="3591" y="1465"/>
                    <a:pt x="3553" y="1559"/>
                  </a:cubicBezTo>
                  <a:cubicBezTo>
                    <a:pt x="3490" y="1711"/>
                    <a:pt x="3383" y="1850"/>
                    <a:pt x="3250" y="1950"/>
                  </a:cubicBezTo>
                  <a:cubicBezTo>
                    <a:pt x="3107" y="2057"/>
                    <a:pt x="2924" y="2126"/>
                    <a:pt x="2735" y="2143"/>
                  </a:cubicBezTo>
                  <a:cubicBezTo>
                    <a:pt x="2641" y="2152"/>
                    <a:pt x="2547" y="2147"/>
                    <a:pt x="2455" y="2131"/>
                  </a:cubicBezTo>
                  <a:cubicBezTo>
                    <a:pt x="2418" y="2124"/>
                    <a:pt x="2381" y="2113"/>
                    <a:pt x="2345" y="2103"/>
                  </a:cubicBezTo>
                  <a:cubicBezTo>
                    <a:pt x="2287" y="2086"/>
                    <a:pt x="2227" y="2069"/>
                    <a:pt x="2166" y="2068"/>
                  </a:cubicBezTo>
                  <a:cubicBezTo>
                    <a:pt x="2043" y="2068"/>
                    <a:pt x="1949" y="2127"/>
                    <a:pt x="1850" y="2190"/>
                  </a:cubicBezTo>
                  <a:cubicBezTo>
                    <a:pt x="1826" y="2206"/>
                    <a:pt x="1801" y="2221"/>
                    <a:pt x="1776" y="2236"/>
                  </a:cubicBezTo>
                  <a:cubicBezTo>
                    <a:pt x="1633" y="2319"/>
                    <a:pt x="1485" y="2383"/>
                    <a:pt x="1346" y="2420"/>
                  </a:cubicBezTo>
                  <a:cubicBezTo>
                    <a:pt x="1196" y="2459"/>
                    <a:pt x="1056" y="2466"/>
                    <a:pt x="918" y="2439"/>
                  </a:cubicBezTo>
                  <a:cubicBezTo>
                    <a:pt x="588" y="2376"/>
                    <a:pt x="291" y="2115"/>
                    <a:pt x="142" y="1758"/>
                  </a:cubicBezTo>
                  <a:cubicBezTo>
                    <a:pt x="0" y="1414"/>
                    <a:pt x="28" y="1062"/>
                    <a:pt x="219" y="817"/>
                  </a:cubicBezTo>
                  <a:cubicBezTo>
                    <a:pt x="319" y="689"/>
                    <a:pt x="464" y="591"/>
                    <a:pt x="628" y="542"/>
                  </a:cubicBezTo>
                  <a:cubicBezTo>
                    <a:pt x="727" y="512"/>
                    <a:pt x="829" y="512"/>
                    <a:pt x="928" y="512"/>
                  </a:cubicBezTo>
                  <a:cubicBezTo>
                    <a:pt x="1017" y="513"/>
                    <a:pt x="1110" y="513"/>
                    <a:pt x="1199" y="490"/>
                  </a:cubicBezTo>
                  <a:cubicBezTo>
                    <a:pt x="1324" y="457"/>
                    <a:pt x="1417" y="372"/>
                    <a:pt x="1507" y="290"/>
                  </a:cubicBezTo>
                  <a:cubicBezTo>
                    <a:pt x="1536" y="264"/>
                    <a:pt x="1566" y="236"/>
                    <a:pt x="1597" y="211"/>
                  </a:cubicBezTo>
                  <a:cubicBezTo>
                    <a:pt x="1723" y="108"/>
                    <a:pt x="1889" y="44"/>
                    <a:pt x="2091" y="21"/>
                  </a:cubicBezTo>
                  <a:cubicBezTo>
                    <a:pt x="2276" y="0"/>
                    <a:pt x="2424" y="25"/>
                    <a:pt x="2532" y="94"/>
                  </a:cubicBezTo>
                  <a:cubicBezTo>
                    <a:pt x="2632" y="159"/>
                    <a:pt x="2695" y="256"/>
                    <a:pt x="2756" y="349"/>
                  </a:cubicBezTo>
                  <a:cubicBezTo>
                    <a:pt x="2817" y="444"/>
                    <a:pt x="2880" y="541"/>
                    <a:pt x="2983" y="605"/>
                  </a:cubicBezTo>
                  <a:cubicBezTo>
                    <a:pt x="3044" y="643"/>
                    <a:pt x="3106" y="674"/>
                    <a:pt x="3166" y="705"/>
                  </a:cubicBezTo>
                  <a:cubicBezTo>
                    <a:pt x="3337" y="790"/>
                    <a:pt x="3498" y="871"/>
                    <a:pt x="3575" y="1081"/>
                  </a:cubicBezTo>
                  <a:cubicBezTo>
                    <a:pt x="3598" y="1145"/>
                    <a:pt x="3610" y="1213"/>
                    <a:pt x="3610" y="1283"/>
                  </a:cubicBezTo>
                  <a:close/>
                  <a:moveTo>
                    <a:pt x="70" y="1328"/>
                  </a:moveTo>
                  <a:cubicBezTo>
                    <a:pt x="70" y="1465"/>
                    <a:pt x="100" y="1609"/>
                    <a:pt x="159" y="1752"/>
                  </a:cubicBezTo>
                  <a:cubicBezTo>
                    <a:pt x="305" y="2104"/>
                    <a:pt x="597" y="2361"/>
                    <a:pt x="921" y="2423"/>
                  </a:cubicBezTo>
                  <a:cubicBezTo>
                    <a:pt x="1056" y="2449"/>
                    <a:pt x="1194" y="2443"/>
                    <a:pt x="1341" y="2404"/>
                  </a:cubicBezTo>
                  <a:cubicBezTo>
                    <a:pt x="1478" y="2367"/>
                    <a:pt x="1626" y="2304"/>
                    <a:pt x="1767" y="2222"/>
                  </a:cubicBezTo>
                  <a:cubicBezTo>
                    <a:pt x="1791" y="2207"/>
                    <a:pt x="1816" y="2192"/>
                    <a:pt x="1840" y="2177"/>
                  </a:cubicBezTo>
                  <a:cubicBezTo>
                    <a:pt x="1937" y="2115"/>
                    <a:pt x="2037" y="2051"/>
                    <a:pt x="2166" y="2052"/>
                  </a:cubicBezTo>
                  <a:cubicBezTo>
                    <a:pt x="2230" y="2052"/>
                    <a:pt x="2291" y="2070"/>
                    <a:pt x="2350" y="2087"/>
                  </a:cubicBezTo>
                  <a:cubicBezTo>
                    <a:pt x="2386" y="2097"/>
                    <a:pt x="2422" y="2108"/>
                    <a:pt x="2459" y="2115"/>
                  </a:cubicBezTo>
                  <a:cubicBezTo>
                    <a:pt x="2549" y="2131"/>
                    <a:pt x="2641" y="2135"/>
                    <a:pt x="2733" y="2127"/>
                  </a:cubicBezTo>
                  <a:cubicBezTo>
                    <a:pt x="2919" y="2110"/>
                    <a:pt x="3098" y="2042"/>
                    <a:pt x="3239" y="1937"/>
                  </a:cubicBezTo>
                  <a:cubicBezTo>
                    <a:pt x="3434" y="1791"/>
                    <a:pt x="3593" y="1540"/>
                    <a:pt x="3593" y="1285"/>
                  </a:cubicBezTo>
                  <a:cubicBezTo>
                    <a:pt x="3593" y="1219"/>
                    <a:pt x="3582" y="1152"/>
                    <a:pt x="3558" y="1087"/>
                  </a:cubicBezTo>
                  <a:cubicBezTo>
                    <a:pt x="3483" y="883"/>
                    <a:pt x="3332" y="807"/>
                    <a:pt x="3158" y="719"/>
                  </a:cubicBezTo>
                  <a:cubicBezTo>
                    <a:pt x="3097" y="689"/>
                    <a:pt x="3035" y="657"/>
                    <a:pt x="2973" y="619"/>
                  </a:cubicBezTo>
                  <a:cubicBezTo>
                    <a:pt x="2867" y="553"/>
                    <a:pt x="2803" y="454"/>
                    <a:pt x="2741" y="358"/>
                  </a:cubicBezTo>
                  <a:cubicBezTo>
                    <a:pt x="2681" y="266"/>
                    <a:pt x="2619" y="171"/>
                    <a:pt x="2522" y="108"/>
                  </a:cubicBezTo>
                  <a:cubicBezTo>
                    <a:pt x="2418" y="41"/>
                    <a:pt x="2273" y="17"/>
                    <a:pt x="2093" y="38"/>
                  </a:cubicBezTo>
                  <a:cubicBezTo>
                    <a:pt x="1894" y="60"/>
                    <a:pt x="1732" y="122"/>
                    <a:pt x="1609" y="223"/>
                  </a:cubicBezTo>
                  <a:cubicBezTo>
                    <a:pt x="1578" y="248"/>
                    <a:pt x="1549" y="276"/>
                    <a:pt x="1520" y="302"/>
                  </a:cubicBezTo>
                  <a:cubicBezTo>
                    <a:pt x="1428" y="385"/>
                    <a:pt x="1333" y="472"/>
                    <a:pt x="1204" y="506"/>
                  </a:cubicBezTo>
                  <a:cubicBezTo>
                    <a:pt x="1113" y="529"/>
                    <a:pt x="1019" y="529"/>
                    <a:pt x="928" y="529"/>
                  </a:cubicBezTo>
                  <a:cubicBezTo>
                    <a:pt x="830" y="528"/>
                    <a:pt x="730" y="528"/>
                    <a:pt x="634" y="557"/>
                  </a:cubicBezTo>
                  <a:cubicBezTo>
                    <a:pt x="473" y="606"/>
                    <a:pt x="331" y="701"/>
                    <a:pt x="234" y="826"/>
                  </a:cubicBezTo>
                  <a:cubicBezTo>
                    <a:pt x="125" y="966"/>
                    <a:pt x="70" y="1140"/>
                    <a:pt x="70" y="13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5">
              <a:extLst>
                <a:ext uri="{FF2B5EF4-FFF2-40B4-BE49-F238E27FC236}">
                  <a16:creationId xmlns:a16="http://schemas.microsoft.com/office/drawing/2014/main" id="{2FBFC472-3DA4-48DA-B1DC-473E8C7E0F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46888" y="2686050"/>
              <a:ext cx="12134850" cy="8201025"/>
            </a:xfrm>
            <a:custGeom>
              <a:avLst/>
              <a:gdLst>
                <a:gd name="T0" fmla="*/ 3671 w 3740"/>
                <a:gd name="T1" fmla="*/ 1357 h 2527"/>
                <a:gd name="T2" fmla="*/ 3601 w 3740"/>
                <a:gd name="T3" fmla="*/ 1667 h 2527"/>
                <a:gd name="T4" fmla="*/ 3275 w 3740"/>
                <a:gd name="T5" fmla="*/ 2064 h 2527"/>
                <a:gd name="T6" fmla="*/ 2739 w 3740"/>
                <a:gd name="T7" fmla="*/ 2248 h 2527"/>
                <a:gd name="T8" fmla="*/ 2452 w 3740"/>
                <a:gd name="T9" fmla="*/ 2225 h 2527"/>
                <a:gd name="T10" fmla="*/ 2340 w 3740"/>
                <a:gd name="T11" fmla="*/ 2192 h 2527"/>
                <a:gd name="T12" fmla="*/ 2156 w 3740"/>
                <a:gd name="T13" fmla="*/ 2150 h 2527"/>
                <a:gd name="T14" fmla="*/ 1823 w 3740"/>
                <a:gd name="T15" fmla="*/ 2267 h 2527"/>
                <a:gd name="T16" fmla="*/ 1745 w 3740"/>
                <a:gd name="T17" fmla="*/ 2312 h 2527"/>
                <a:gd name="T18" fmla="*/ 1296 w 3740"/>
                <a:gd name="T19" fmla="*/ 2489 h 2527"/>
                <a:gd name="T20" fmla="*/ 856 w 3740"/>
                <a:gd name="T21" fmla="*/ 2495 h 2527"/>
                <a:gd name="T22" fmla="*/ 388 w 3740"/>
                <a:gd name="T23" fmla="*/ 2230 h 2527"/>
                <a:gd name="T24" fmla="*/ 90 w 3740"/>
                <a:gd name="T25" fmla="*/ 1767 h 2527"/>
                <a:gd name="T26" fmla="*/ 16 w 3740"/>
                <a:gd name="T27" fmla="*/ 1250 h 2527"/>
                <a:gd name="T28" fmla="*/ 203 w 3740"/>
                <a:gd name="T29" fmla="*/ 781 h 2527"/>
                <a:gd name="T30" fmla="*/ 633 w 3740"/>
                <a:gd name="T31" fmla="*/ 509 h 2527"/>
                <a:gd name="T32" fmla="*/ 942 w 3740"/>
                <a:gd name="T33" fmla="*/ 489 h 2527"/>
                <a:gd name="T34" fmla="*/ 1223 w 3740"/>
                <a:gd name="T35" fmla="*/ 474 h 2527"/>
                <a:gd name="T36" fmla="*/ 1551 w 3740"/>
                <a:gd name="T37" fmla="*/ 275 h 2527"/>
                <a:gd name="T38" fmla="*/ 1646 w 3740"/>
                <a:gd name="T39" fmla="*/ 196 h 2527"/>
                <a:gd name="T40" fmla="*/ 2160 w 3740"/>
                <a:gd name="T41" fmla="*/ 15 h 2527"/>
                <a:gd name="T42" fmla="*/ 2609 w 3740"/>
                <a:gd name="T43" fmla="*/ 106 h 2527"/>
                <a:gd name="T44" fmla="*/ 2828 w 3740"/>
                <a:gd name="T45" fmla="*/ 379 h 2527"/>
                <a:gd name="T46" fmla="*/ 3053 w 3740"/>
                <a:gd name="T47" fmla="*/ 656 h 2527"/>
                <a:gd name="T48" fmla="*/ 3238 w 3740"/>
                <a:gd name="T49" fmla="*/ 766 h 2527"/>
                <a:gd name="T50" fmla="*/ 3643 w 3740"/>
                <a:gd name="T51" fmla="*/ 1172 h 2527"/>
                <a:gd name="T52" fmla="*/ 3671 w 3740"/>
                <a:gd name="T53" fmla="*/ 1357 h 2527"/>
                <a:gd name="T54" fmla="*/ 21 w 3740"/>
                <a:gd name="T55" fmla="*/ 1347 h 2527"/>
                <a:gd name="T56" fmla="*/ 100 w 3740"/>
                <a:gd name="T57" fmla="*/ 1764 h 2527"/>
                <a:gd name="T58" fmla="*/ 858 w 3740"/>
                <a:gd name="T59" fmla="*/ 2485 h 2527"/>
                <a:gd name="T60" fmla="*/ 1293 w 3740"/>
                <a:gd name="T61" fmla="*/ 2480 h 2527"/>
                <a:gd name="T62" fmla="*/ 1740 w 3740"/>
                <a:gd name="T63" fmla="*/ 2304 h 2527"/>
                <a:gd name="T64" fmla="*/ 1817 w 3740"/>
                <a:gd name="T65" fmla="*/ 2259 h 2527"/>
                <a:gd name="T66" fmla="*/ 2156 w 3740"/>
                <a:gd name="T67" fmla="*/ 2140 h 2527"/>
                <a:gd name="T68" fmla="*/ 2343 w 3740"/>
                <a:gd name="T69" fmla="*/ 2183 h 2527"/>
                <a:gd name="T70" fmla="*/ 2454 w 3740"/>
                <a:gd name="T71" fmla="*/ 2216 h 2527"/>
                <a:gd name="T72" fmla="*/ 2738 w 3740"/>
                <a:gd name="T73" fmla="*/ 2238 h 2527"/>
                <a:gd name="T74" fmla="*/ 3269 w 3740"/>
                <a:gd name="T75" fmla="*/ 2056 h 2527"/>
                <a:gd name="T76" fmla="*/ 3633 w 3740"/>
                <a:gd name="T77" fmla="*/ 1174 h 2527"/>
                <a:gd name="T78" fmla="*/ 3233 w 3740"/>
                <a:gd name="T79" fmla="*/ 774 h 2527"/>
                <a:gd name="T80" fmla="*/ 3047 w 3740"/>
                <a:gd name="T81" fmla="*/ 664 h 2527"/>
                <a:gd name="T82" fmla="*/ 2819 w 3740"/>
                <a:gd name="T83" fmla="*/ 384 h 2527"/>
                <a:gd name="T84" fmla="*/ 2603 w 3740"/>
                <a:gd name="T85" fmla="*/ 114 h 2527"/>
                <a:gd name="T86" fmla="*/ 2161 w 3740"/>
                <a:gd name="T87" fmla="*/ 25 h 2527"/>
                <a:gd name="T88" fmla="*/ 1653 w 3740"/>
                <a:gd name="T89" fmla="*/ 204 h 2527"/>
                <a:gd name="T90" fmla="*/ 1558 w 3740"/>
                <a:gd name="T91" fmla="*/ 283 h 2527"/>
                <a:gd name="T92" fmla="*/ 1226 w 3740"/>
                <a:gd name="T93" fmla="*/ 484 h 2527"/>
                <a:gd name="T94" fmla="*/ 941 w 3740"/>
                <a:gd name="T95" fmla="*/ 498 h 2527"/>
                <a:gd name="T96" fmla="*/ 636 w 3740"/>
                <a:gd name="T97" fmla="*/ 518 h 2527"/>
                <a:gd name="T98" fmla="*/ 211 w 3740"/>
                <a:gd name="T99" fmla="*/ 787 h 2527"/>
                <a:gd name="T100" fmla="*/ 21 w 3740"/>
                <a:gd name="T101" fmla="*/ 1347 h 2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740" h="2527">
                  <a:moveTo>
                    <a:pt x="3671" y="1357"/>
                  </a:moveTo>
                  <a:cubicBezTo>
                    <a:pt x="3671" y="1458"/>
                    <a:pt x="3648" y="1562"/>
                    <a:pt x="3601" y="1667"/>
                  </a:cubicBezTo>
                  <a:cubicBezTo>
                    <a:pt x="3531" y="1824"/>
                    <a:pt x="3415" y="1965"/>
                    <a:pt x="3275" y="2064"/>
                  </a:cubicBezTo>
                  <a:cubicBezTo>
                    <a:pt x="3124" y="2171"/>
                    <a:pt x="2933" y="2236"/>
                    <a:pt x="2739" y="2248"/>
                  </a:cubicBezTo>
                  <a:cubicBezTo>
                    <a:pt x="2642" y="2253"/>
                    <a:pt x="2546" y="2246"/>
                    <a:pt x="2452" y="2225"/>
                  </a:cubicBezTo>
                  <a:cubicBezTo>
                    <a:pt x="2414" y="2217"/>
                    <a:pt x="2376" y="2205"/>
                    <a:pt x="2340" y="2192"/>
                  </a:cubicBezTo>
                  <a:cubicBezTo>
                    <a:pt x="2281" y="2173"/>
                    <a:pt x="2219" y="2152"/>
                    <a:pt x="2156" y="2150"/>
                  </a:cubicBezTo>
                  <a:cubicBezTo>
                    <a:pt x="2028" y="2145"/>
                    <a:pt x="1928" y="2205"/>
                    <a:pt x="1823" y="2267"/>
                  </a:cubicBezTo>
                  <a:cubicBezTo>
                    <a:pt x="1798" y="2282"/>
                    <a:pt x="1772" y="2298"/>
                    <a:pt x="1745" y="2312"/>
                  </a:cubicBezTo>
                  <a:cubicBezTo>
                    <a:pt x="1596" y="2394"/>
                    <a:pt x="1440" y="2455"/>
                    <a:pt x="1296" y="2489"/>
                  </a:cubicBezTo>
                  <a:cubicBezTo>
                    <a:pt x="1140" y="2525"/>
                    <a:pt x="996" y="2527"/>
                    <a:pt x="856" y="2495"/>
                  </a:cubicBezTo>
                  <a:cubicBezTo>
                    <a:pt x="686" y="2456"/>
                    <a:pt x="524" y="2365"/>
                    <a:pt x="388" y="2230"/>
                  </a:cubicBezTo>
                  <a:cubicBezTo>
                    <a:pt x="259" y="2104"/>
                    <a:pt x="156" y="1944"/>
                    <a:pt x="90" y="1767"/>
                  </a:cubicBezTo>
                  <a:cubicBezTo>
                    <a:pt x="26" y="1596"/>
                    <a:pt x="0" y="1417"/>
                    <a:pt x="16" y="1250"/>
                  </a:cubicBezTo>
                  <a:cubicBezTo>
                    <a:pt x="32" y="1071"/>
                    <a:pt x="97" y="909"/>
                    <a:pt x="203" y="781"/>
                  </a:cubicBezTo>
                  <a:cubicBezTo>
                    <a:pt x="310" y="652"/>
                    <a:pt x="463" y="555"/>
                    <a:pt x="633" y="509"/>
                  </a:cubicBezTo>
                  <a:cubicBezTo>
                    <a:pt x="736" y="481"/>
                    <a:pt x="840" y="485"/>
                    <a:pt x="942" y="489"/>
                  </a:cubicBezTo>
                  <a:cubicBezTo>
                    <a:pt x="1035" y="492"/>
                    <a:pt x="1131" y="495"/>
                    <a:pt x="1223" y="474"/>
                  </a:cubicBezTo>
                  <a:cubicBezTo>
                    <a:pt x="1354" y="444"/>
                    <a:pt x="1454" y="358"/>
                    <a:pt x="1551" y="275"/>
                  </a:cubicBezTo>
                  <a:cubicBezTo>
                    <a:pt x="1581" y="249"/>
                    <a:pt x="1613" y="221"/>
                    <a:pt x="1646" y="196"/>
                  </a:cubicBezTo>
                  <a:cubicBezTo>
                    <a:pt x="1779" y="93"/>
                    <a:pt x="1952" y="32"/>
                    <a:pt x="2160" y="15"/>
                  </a:cubicBezTo>
                  <a:cubicBezTo>
                    <a:pt x="2350" y="0"/>
                    <a:pt x="2502" y="31"/>
                    <a:pt x="2609" y="106"/>
                  </a:cubicBezTo>
                  <a:cubicBezTo>
                    <a:pt x="2709" y="177"/>
                    <a:pt x="2770" y="280"/>
                    <a:pt x="2828" y="379"/>
                  </a:cubicBezTo>
                  <a:cubicBezTo>
                    <a:pt x="2888" y="480"/>
                    <a:pt x="2950" y="585"/>
                    <a:pt x="3053" y="656"/>
                  </a:cubicBezTo>
                  <a:cubicBezTo>
                    <a:pt x="3115" y="697"/>
                    <a:pt x="3178" y="732"/>
                    <a:pt x="3238" y="766"/>
                  </a:cubicBezTo>
                  <a:cubicBezTo>
                    <a:pt x="3410" y="861"/>
                    <a:pt x="3572" y="951"/>
                    <a:pt x="3643" y="1172"/>
                  </a:cubicBezTo>
                  <a:cubicBezTo>
                    <a:pt x="3662" y="1231"/>
                    <a:pt x="3671" y="1293"/>
                    <a:pt x="3671" y="1357"/>
                  </a:cubicBezTo>
                  <a:close/>
                  <a:moveTo>
                    <a:pt x="21" y="1347"/>
                  </a:moveTo>
                  <a:cubicBezTo>
                    <a:pt x="21" y="1482"/>
                    <a:pt x="47" y="1623"/>
                    <a:pt x="100" y="1764"/>
                  </a:cubicBezTo>
                  <a:cubicBezTo>
                    <a:pt x="238" y="2133"/>
                    <a:pt x="529" y="2410"/>
                    <a:pt x="858" y="2485"/>
                  </a:cubicBezTo>
                  <a:cubicBezTo>
                    <a:pt x="997" y="2517"/>
                    <a:pt x="1140" y="2515"/>
                    <a:pt x="1293" y="2480"/>
                  </a:cubicBezTo>
                  <a:cubicBezTo>
                    <a:pt x="1437" y="2446"/>
                    <a:pt x="1591" y="2385"/>
                    <a:pt x="1740" y="2304"/>
                  </a:cubicBezTo>
                  <a:cubicBezTo>
                    <a:pt x="1766" y="2289"/>
                    <a:pt x="1792" y="2274"/>
                    <a:pt x="1817" y="2259"/>
                  </a:cubicBezTo>
                  <a:cubicBezTo>
                    <a:pt x="1919" y="2198"/>
                    <a:pt x="2025" y="2135"/>
                    <a:pt x="2156" y="2140"/>
                  </a:cubicBezTo>
                  <a:cubicBezTo>
                    <a:pt x="2221" y="2143"/>
                    <a:pt x="2283" y="2163"/>
                    <a:pt x="2343" y="2183"/>
                  </a:cubicBezTo>
                  <a:cubicBezTo>
                    <a:pt x="2380" y="2195"/>
                    <a:pt x="2417" y="2208"/>
                    <a:pt x="2454" y="2216"/>
                  </a:cubicBezTo>
                  <a:cubicBezTo>
                    <a:pt x="2547" y="2236"/>
                    <a:pt x="2642" y="2243"/>
                    <a:pt x="2738" y="2238"/>
                  </a:cubicBezTo>
                  <a:cubicBezTo>
                    <a:pt x="2931" y="2226"/>
                    <a:pt x="3119" y="2162"/>
                    <a:pt x="3269" y="2056"/>
                  </a:cubicBezTo>
                  <a:cubicBezTo>
                    <a:pt x="3530" y="1871"/>
                    <a:pt x="3740" y="1509"/>
                    <a:pt x="3633" y="1174"/>
                  </a:cubicBezTo>
                  <a:cubicBezTo>
                    <a:pt x="3563" y="957"/>
                    <a:pt x="3403" y="868"/>
                    <a:pt x="3233" y="774"/>
                  </a:cubicBezTo>
                  <a:cubicBezTo>
                    <a:pt x="3172" y="741"/>
                    <a:pt x="3109" y="706"/>
                    <a:pt x="3047" y="664"/>
                  </a:cubicBezTo>
                  <a:cubicBezTo>
                    <a:pt x="2942" y="592"/>
                    <a:pt x="2879" y="486"/>
                    <a:pt x="2819" y="384"/>
                  </a:cubicBezTo>
                  <a:cubicBezTo>
                    <a:pt x="2761" y="285"/>
                    <a:pt x="2701" y="184"/>
                    <a:pt x="2603" y="114"/>
                  </a:cubicBezTo>
                  <a:cubicBezTo>
                    <a:pt x="2497" y="40"/>
                    <a:pt x="2349" y="10"/>
                    <a:pt x="2161" y="25"/>
                  </a:cubicBezTo>
                  <a:cubicBezTo>
                    <a:pt x="1955" y="42"/>
                    <a:pt x="1784" y="102"/>
                    <a:pt x="1653" y="204"/>
                  </a:cubicBezTo>
                  <a:cubicBezTo>
                    <a:pt x="1620" y="229"/>
                    <a:pt x="1589" y="256"/>
                    <a:pt x="1558" y="283"/>
                  </a:cubicBezTo>
                  <a:cubicBezTo>
                    <a:pt x="1460" y="366"/>
                    <a:pt x="1359" y="453"/>
                    <a:pt x="1226" y="484"/>
                  </a:cubicBezTo>
                  <a:cubicBezTo>
                    <a:pt x="1132" y="505"/>
                    <a:pt x="1035" y="502"/>
                    <a:pt x="941" y="498"/>
                  </a:cubicBezTo>
                  <a:cubicBezTo>
                    <a:pt x="841" y="495"/>
                    <a:pt x="737" y="491"/>
                    <a:pt x="636" y="518"/>
                  </a:cubicBezTo>
                  <a:cubicBezTo>
                    <a:pt x="468" y="564"/>
                    <a:pt x="317" y="659"/>
                    <a:pt x="211" y="787"/>
                  </a:cubicBezTo>
                  <a:cubicBezTo>
                    <a:pt x="86" y="939"/>
                    <a:pt x="21" y="1135"/>
                    <a:pt x="21" y="13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6">
              <a:extLst>
                <a:ext uri="{FF2B5EF4-FFF2-40B4-BE49-F238E27FC236}">
                  <a16:creationId xmlns:a16="http://schemas.microsoft.com/office/drawing/2014/main" id="{2167A001-8B37-4D77-833C-774F8BAEA9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42062" y="2466976"/>
              <a:ext cx="12476163" cy="7977188"/>
            </a:xfrm>
            <a:custGeom>
              <a:avLst/>
              <a:gdLst>
                <a:gd name="T0" fmla="*/ 3770 w 3845"/>
                <a:gd name="T1" fmla="*/ 1278 h 2458"/>
                <a:gd name="T2" fmla="*/ 3710 w 3845"/>
                <a:gd name="T3" fmla="*/ 1553 h 2458"/>
                <a:gd name="T4" fmla="*/ 3393 w 3845"/>
                <a:gd name="T5" fmla="*/ 1943 h 2458"/>
                <a:gd name="T6" fmla="*/ 2855 w 3845"/>
                <a:gd name="T7" fmla="*/ 2136 h 2458"/>
                <a:gd name="T8" fmla="*/ 2562 w 3845"/>
                <a:gd name="T9" fmla="*/ 2123 h 2458"/>
                <a:gd name="T10" fmla="*/ 2447 w 3845"/>
                <a:gd name="T11" fmla="*/ 2096 h 2458"/>
                <a:gd name="T12" fmla="*/ 2257 w 3845"/>
                <a:gd name="T13" fmla="*/ 2061 h 2458"/>
                <a:gd name="T14" fmla="*/ 1923 w 3845"/>
                <a:gd name="T15" fmla="*/ 2183 h 2458"/>
                <a:gd name="T16" fmla="*/ 1846 w 3845"/>
                <a:gd name="T17" fmla="*/ 2229 h 2458"/>
                <a:gd name="T18" fmla="*/ 1395 w 3845"/>
                <a:gd name="T19" fmla="*/ 2412 h 2458"/>
                <a:gd name="T20" fmla="*/ 948 w 3845"/>
                <a:gd name="T21" fmla="*/ 2432 h 2458"/>
                <a:gd name="T22" fmla="*/ 446 w 3845"/>
                <a:gd name="T23" fmla="*/ 2181 h 2458"/>
                <a:gd name="T24" fmla="*/ 125 w 3845"/>
                <a:gd name="T25" fmla="*/ 1725 h 2458"/>
                <a:gd name="T26" fmla="*/ 46 w 3845"/>
                <a:gd name="T27" fmla="*/ 1250 h 2458"/>
                <a:gd name="T28" fmla="*/ 217 w 3845"/>
                <a:gd name="T29" fmla="*/ 814 h 2458"/>
                <a:gd name="T30" fmla="*/ 644 w 3845"/>
                <a:gd name="T31" fmla="*/ 540 h 2458"/>
                <a:gd name="T32" fmla="*/ 957 w 3845"/>
                <a:gd name="T33" fmla="*/ 511 h 2458"/>
                <a:gd name="T34" fmla="*/ 1244 w 3845"/>
                <a:gd name="T35" fmla="*/ 489 h 2458"/>
                <a:gd name="T36" fmla="*/ 1569 w 3845"/>
                <a:gd name="T37" fmla="*/ 288 h 2458"/>
                <a:gd name="T38" fmla="*/ 1663 w 3845"/>
                <a:gd name="T39" fmla="*/ 209 h 2458"/>
                <a:gd name="T40" fmla="*/ 2179 w 3845"/>
                <a:gd name="T41" fmla="*/ 20 h 2458"/>
                <a:gd name="T42" fmla="*/ 2640 w 3845"/>
                <a:gd name="T43" fmla="*/ 93 h 2458"/>
                <a:gd name="T44" fmla="*/ 2873 w 3845"/>
                <a:gd name="T45" fmla="*/ 347 h 2458"/>
                <a:gd name="T46" fmla="*/ 3113 w 3845"/>
                <a:gd name="T47" fmla="*/ 604 h 2458"/>
                <a:gd name="T48" fmla="*/ 3306 w 3845"/>
                <a:gd name="T49" fmla="*/ 703 h 2458"/>
                <a:gd name="T50" fmla="*/ 3733 w 3845"/>
                <a:gd name="T51" fmla="*/ 1078 h 2458"/>
                <a:gd name="T52" fmla="*/ 3770 w 3845"/>
                <a:gd name="T53" fmla="*/ 1278 h 2458"/>
                <a:gd name="T54" fmla="*/ 1392 w 3845"/>
                <a:gd name="T55" fmla="*/ 2403 h 2458"/>
                <a:gd name="T56" fmla="*/ 1841 w 3845"/>
                <a:gd name="T57" fmla="*/ 2220 h 2458"/>
                <a:gd name="T58" fmla="*/ 1917 w 3845"/>
                <a:gd name="T59" fmla="*/ 2175 h 2458"/>
                <a:gd name="T60" fmla="*/ 2257 w 3845"/>
                <a:gd name="T61" fmla="*/ 2051 h 2458"/>
                <a:gd name="T62" fmla="*/ 2450 w 3845"/>
                <a:gd name="T63" fmla="*/ 2086 h 2458"/>
                <a:gd name="T64" fmla="*/ 2564 w 3845"/>
                <a:gd name="T65" fmla="*/ 2114 h 2458"/>
                <a:gd name="T66" fmla="*/ 2854 w 3845"/>
                <a:gd name="T67" fmla="*/ 2126 h 2458"/>
                <a:gd name="T68" fmla="*/ 3387 w 3845"/>
                <a:gd name="T69" fmla="*/ 1935 h 2458"/>
                <a:gd name="T70" fmla="*/ 3723 w 3845"/>
                <a:gd name="T71" fmla="*/ 1081 h 2458"/>
                <a:gd name="T72" fmla="*/ 3301 w 3845"/>
                <a:gd name="T73" fmla="*/ 712 h 2458"/>
                <a:gd name="T74" fmla="*/ 3107 w 3845"/>
                <a:gd name="T75" fmla="*/ 612 h 2458"/>
                <a:gd name="T76" fmla="*/ 2864 w 3845"/>
                <a:gd name="T77" fmla="*/ 352 h 2458"/>
                <a:gd name="T78" fmla="*/ 2634 w 3845"/>
                <a:gd name="T79" fmla="*/ 101 h 2458"/>
                <a:gd name="T80" fmla="*/ 2180 w 3845"/>
                <a:gd name="T81" fmla="*/ 30 h 2458"/>
                <a:gd name="T82" fmla="*/ 1670 w 3845"/>
                <a:gd name="T83" fmla="*/ 217 h 2458"/>
                <a:gd name="T84" fmla="*/ 1576 w 3845"/>
                <a:gd name="T85" fmla="*/ 295 h 2458"/>
                <a:gd name="T86" fmla="*/ 1246 w 3845"/>
                <a:gd name="T87" fmla="*/ 498 h 2458"/>
                <a:gd name="T88" fmla="*/ 957 w 3845"/>
                <a:gd name="T89" fmla="*/ 521 h 2458"/>
                <a:gd name="T90" fmla="*/ 647 w 3845"/>
                <a:gd name="T91" fmla="*/ 550 h 2458"/>
                <a:gd name="T92" fmla="*/ 225 w 3845"/>
                <a:gd name="T93" fmla="*/ 820 h 2458"/>
                <a:gd name="T94" fmla="*/ 135 w 3845"/>
                <a:gd name="T95" fmla="*/ 1722 h 2458"/>
                <a:gd name="T96" fmla="*/ 950 w 3845"/>
                <a:gd name="T97" fmla="*/ 2422 h 2458"/>
                <a:gd name="T98" fmla="*/ 1392 w 3845"/>
                <a:gd name="T99" fmla="*/ 2403 h 2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845" h="2458">
                  <a:moveTo>
                    <a:pt x="3770" y="1278"/>
                  </a:moveTo>
                  <a:cubicBezTo>
                    <a:pt x="3770" y="1367"/>
                    <a:pt x="3750" y="1460"/>
                    <a:pt x="3710" y="1553"/>
                  </a:cubicBezTo>
                  <a:cubicBezTo>
                    <a:pt x="3645" y="1705"/>
                    <a:pt x="3532" y="1844"/>
                    <a:pt x="3393" y="1943"/>
                  </a:cubicBezTo>
                  <a:cubicBezTo>
                    <a:pt x="3244" y="2050"/>
                    <a:pt x="3052" y="2118"/>
                    <a:pt x="2855" y="2136"/>
                  </a:cubicBezTo>
                  <a:cubicBezTo>
                    <a:pt x="2757" y="2144"/>
                    <a:pt x="2658" y="2140"/>
                    <a:pt x="2562" y="2123"/>
                  </a:cubicBezTo>
                  <a:cubicBezTo>
                    <a:pt x="2523" y="2117"/>
                    <a:pt x="2484" y="2106"/>
                    <a:pt x="2447" y="2096"/>
                  </a:cubicBezTo>
                  <a:cubicBezTo>
                    <a:pt x="2386" y="2079"/>
                    <a:pt x="2322" y="2061"/>
                    <a:pt x="2257" y="2061"/>
                  </a:cubicBezTo>
                  <a:cubicBezTo>
                    <a:pt x="2127" y="2060"/>
                    <a:pt x="2028" y="2120"/>
                    <a:pt x="1923" y="2183"/>
                  </a:cubicBezTo>
                  <a:cubicBezTo>
                    <a:pt x="1898" y="2199"/>
                    <a:pt x="1872" y="2214"/>
                    <a:pt x="1846" y="2229"/>
                  </a:cubicBezTo>
                  <a:cubicBezTo>
                    <a:pt x="1697" y="2312"/>
                    <a:pt x="1541" y="2375"/>
                    <a:pt x="1395" y="2412"/>
                  </a:cubicBezTo>
                  <a:cubicBezTo>
                    <a:pt x="1238" y="2452"/>
                    <a:pt x="1092" y="2458"/>
                    <a:pt x="948" y="2432"/>
                  </a:cubicBezTo>
                  <a:cubicBezTo>
                    <a:pt x="767" y="2399"/>
                    <a:pt x="594" y="2312"/>
                    <a:pt x="446" y="2181"/>
                  </a:cubicBezTo>
                  <a:cubicBezTo>
                    <a:pt x="307" y="2057"/>
                    <a:pt x="196" y="1899"/>
                    <a:pt x="125" y="1725"/>
                  </a:cubicBezTo>
                  <a:cubicBezTo>
                    <a:pt x="61" y="1567"/>
                    <a:pt x="33" y="1403"/>
                    <a:pt x="46" y="1250"/>
                  </a:cubicBezTo>
                  <a:cubicBezTo>
                    <a:pt x="59" y="1084"/>
                    <a:pt x="116" y="937"/>
                    <a:pt x="217" y="814"/>
                  </a:cubicBezTo>
                  <a:cubicBezTo>
                    <a:pt x="321" y="687"/>
                    <a:pt x="472" y="590"/>
                    <a:pt x="644" y="540"/>
                  </a:cubicBezTo>
                  <a:cubicBezTo>
                    <a:pt x="747" y="511"/>
                    <a:pt x="854" y="511"/>
                    <a:pt x="957" y="511"/>
                  </a:cubicBezTo>
                  <a:cubicBezTo>
                    <a:pt x="1052" y="512"/>
                    <a:pt x="1150" y="512"/>
                    <a:pt x="1244" y="489"/>
                  </a:cubicBezTo>
                  <a:cubicBezTo>
                    <a:pt x="1376" y="456"/>
                    <a:pt x="1474" y="371"/>
                    <a:pt x="1569" y="288"/>
                  </a:cubicBezTo>
                  <a:cubicBezTo>
                    <a:pt x="1599" y="262"/>
                    <a:pt x="1631" y="234"/>
                    <a:pt x="1663" y="209"/>
                  </a:cubicBezTo>
                  <a:cubicBezTo>
                    <a:pt x="1794" y="107"/>
                    <a:pt x="1968" y="43"/>
                    <a:pt x="2179" y="20"/>
                  </a:cubicBezTo>
                  <a:cubicBezTo>
                    <a:pt x="2372" y="0"/>
                    <a:pt x="2527" y="24"/>
                    <a:pt x="2640" y="93"/>
                  </a:cubicBezTo>
                  <a:cubicBezTo>
                    <a:pt x="2744" y="157"/>
                    <a:pt x="2810" y="253"/>
                    <a:pt x="2873" y="347"/>
                  </a:cubicBezTo>
                  <a:cubicBezTo>
                    <a:pt x="2938" y="441"/>
                    <a:pt x="3005" y="540"/>
                    <a:pt x="3113" y="604"/>
                  </a:cubicBezTo>
                  <a:cubicBezTo>
                    <a:pt x="3177" y="642"/>
                    <a:pt x="3243" y="673"/>
                    <a:pt x="3306" y="703"/>
                  </a:cubicBezTo>
                  <a:cubicBezTo>
                    <a:pt x="3484" y="789"/>
                    <a:pt x="3653" y="869"/>
                    <a:pt x="3733" y="1078"/>
                  </a:cubicBezTo>
                  <a:cubicBezTo>
                    <a:pt x="3758" y="1142"/>
                    <a:pt x="3770" y="1209"/>
                    <a:pt x="3770" y="1278"/>
                  </a:cubicBezTo>
                  <a:close/>
                  <a:moveTo>
                    <a:pt x="1392" y="2403"/>
                  </a:moveTo>
                  <a:cubicBezTo>
                    <a:pt x="1537" y="2366"/>
                    <a:pt x="1692" y="2303"/>
                    <a:pt x="1841" y="2220"/>
                  </a:cubicBezTo>
                  <a:cubicBezTo>
                    <a:pt x="1866" y="2206"/>
                    <a:pt x="1892" y="2190"/>
                    <a:pt x="1917" y="2175"/>
                  </a:cubicBezTo>
                  <a:cubicBezTo>
                    <a:pt x="2019" y="2114"/>
                    <a:pt x="2124" y="2051"/>
                    <a:pt x="2257" y="2051"/>
                  </a:cubicBezTo>
                  <a:cubicBezTo>
                    <a:pt x="2324" y="2051"/>
                    <a:pt x="2388" y="2069"/>
                    <a:pt x="2450" y="2086"/>
                  </a:cubicBezTo>
                  <a:cubicBezTo>
                    <a:pt x="2487" y="2096"/>
                    <a:pt x="2526" y="2107"/>
                    <a:pt x="2564" y="2114"/>
                  </a:cubicBezTo>
                  <a:cubicBezTo>
                    <a:pt x="2659" y="2130"/>
                    <a:pt x="2757" y="2134"/>
                    <a:pt x="2854" y="2126"/>
                  </a:cubicBezTo>
                  <a:cubicBezTo>
                    <a:pt x="3049" y="2109"/>
                    <a:pt x="3239" y="2041"/>
                    <a:pt x="3387" y="1935"/>
                  </a:cubicBezTo>
                  <a:cubicBezTo>
                    <a:pt x="3646" y="1750"/>
                    <a:pt x="3845" y="1397"/>
                    <a:pt x="3723" y="1081"/>
                  </a:cubicBezTo>
                  <a:cubicBezTo>
                    <a:pt x="3644" y="876"/>
                    <a:pt x="3477" y="796"/>
                    <a:pt x="3301" y="712"/>
                  </a:cubicBezTo>
                  <a:cubicBezTo>
                    <a:pt x="3238" y="682"/>
                    <a:pt x="3172" y="650"/>
                    <a:pt x="3107" y="612"/>
                  </a:cubicBezTo>
                  <a:cubicBezTo>
                    <a:pt x="2997" y="547"/>
                    <a:pt x="2930" y="448"/>
                    <a:pt x="2864" y="352"/>
                  </a:cubicBezTo>
                  <a:cubicBezTo>
                    <a:pt x="2802" y="260"/>
                    <a:pt x="2737" y="164"/>
                    <a:pt x="2634" y="101"/>
                  </a:cubicBezTo>
                  <a:cubicBezTo>
                    <a:pt x="2524" y="34"/>
                    <a:pt x="2371" y="10"/>
                    <a:pt x="2180" y="30"/>
                  </a:cubicBezTo>
                  <a:cubicBezTo>
                    <a:pt x="1971" y="53"/>
                    <a:pt x="1799" y="115"/>
                    <a:pt x="1670" y="217"/>
                  </a:cubicBezTo>
                  <a:cubicBezTo>
                    <a:pt x="1638" y="242"/>
                    <a:pt x="1606" y="269"/>
                    <a:pt x="1576" y="295"/>
                  </a:cubicBezTo>
                  <a:cubicBezTo>
                    <a:pt x="1480" y="379"/>
                    <a:pt x="1381" y="465"/>
                    <a:pt x="1246" y="498"/>
                  </a:cubicBezTo>
                  <a:cubicBezTo>
                    <a:pt x="1151" y="522"/>
                    <a:pt x="1053" y="521"/>
                    <a:pt x="957" y="521"/>
                  </a:cubicBezTo>
                  <a:cubicBezTo>
                    <a:pt x="855" y="521"/>
                    <a:pt x="749" y="521"/>
                    <a:pt x="647" y="550"/>
                  </a:cubicBezTo>
                  <a:cubicBezTo>
                    <a:pt x="477" y="599"/>
                    <a:pt x="328" y="695"/>
                    <a:pt x="225" y="820"/>
                  </a:cubicBezTo>
                  <a:cubicBezTo>
                    <a:pt x="34" y="1054"/>
                    <a:pt x="0" y="1391"/>
                    <a:pt x="135" y="1722"/>
                  </a:cubicBezTo>
                  <a:cubicBezTo>
                    <a:pt x="284" y="2089"/>
                    <a:pt x="596" y="2358"/>
                    <a:pt x="950" y="2422"/>
                  </a:cubicBezTo>
                  <a:cubicBezTo>
                    <a:pt x="1092" y="2448"/>
                    <a:pt x="1237" y="2442"/>
                    <a:pt x="1392" y="24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1" name="Drawing 53">
            <a:extLst>
              <a:ext uri="{FF2B5EF4-FFF2-40B4-BE49-F238E27FC236}">
                <a16:creationId xmlns:a16="http://schemas.microsoft.com/office/drawing/2014/main" id="{4D2DDAEB-48F2-4FB3-B3B7-05350C8DC2BE}"/>
              </a:ext>
            </a:extLst>
          </p:cNvPr>
          <p:cNvSpPr/>
          <p:nvPr/>
        </p:nvSpPr>
        <p:spPr>
          <a:xfrm rot="2324364">
            <a:off x="10357450" y="5856187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bg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2" name="Polyline: figure 111">
            <a:extLst>
              <a:ext uri="{FF2B5EF4-FFF2-40B4-BE49-F238E27FC236}">
                <a16:creationId xmlns:a16="http://schemas.microsoft.com/office/drawing/2014/main" id="{2558139C-4005-44AE-9D7C-832D034D113F}"/>
              </a:ext>
            </a:extLst>
          </p:cNvPr>
          <p:cNvSpPr/>
          <p:nvPr/>
        </p:nvSpPr>
        <p:spPr>
          <a:xfrm>
            <a:off x="334902" y="-241850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3" name="Drawing 88">
            <a:extLst>
              <a:ext uri="{FF2B5EF4-FFF2-40B4-BE49-F238E27FC236}">
                <a16:creationId xmlns:a16="http://schemas.microsoft.com/office/drawing/2014/main" id="{013E0E43-5EDA-4EC6-BB18-CABB3E2217F8}"/>
              </a:ext>
            </a:extLst>
          </p:cNvPr>
          <p:cNvGrpSpPr/>
          <p:nvPr/>
        </p:nvGrpSpPr>
        <p:grpSpPr>
          <a:xfrm>
            <a:off x="3753621" y="-94304"/>
            <a:ext cx="1244429" cy="1251522"/>
            <a:chOff x="5629275" y="3005137"/>
            <a:chExt cx="933450" cy="847725"/>
          </a:xfrm>
          <a:solidFill>
            <a:schemeClr val="bg2"/>
          </a:solidFill>
        </p:grpSpPr>
        <p:sp>
          <p:nvSpPr>
            <p:cNvPr id="114" name="Polyline: figure 113">
              <a:extLst>
                <a:ext uri="{FF2B5EF4-FFF2-40B4-BE49-F238E27FC236}">
                  <a16:creationId xmlns:a16="http://schemas.microsoft.com/office/drawing/2014/main" id="{FED082D5-938D-4274-8074-67C64C9678E7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Polyline: figure 114">
              <a:extLst>
                <a:ext uri="{FF2B5EF4-FFF2-40B4-BE49-F238E27FC236}">
                  <a16:creationId xmlns:a16="http://schemas.microsoft.com/office/drawing/2014/main" id="{781A7446-0EF4-43C2-9371-810DE9BF0BCC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Polyline: figure 115">
              <a:extLst>
                <a:ext uri="{FF2B5EF4-FFF2-40B4-BE49-F238E27FC236}">
                  <a16:creationId xmlns:a16="http://schemas.microsoft.com/office/drawing/2014/main" id="{4DCD82A7-04C5-438C-BC4D-12E7E525775A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Polyline: figure 116">
              <a:extLst>
                <a:ext uri="{FF2B5EF4-FFF2-40B4-BE49-F238E27FC236}">
                  <a16:creationId xmlns:a16="http://schemas.microsoft.com/office/drawing/2014/main" id="{0602E9BA-E44C-46FD-AC3C-570A1DAE8BC2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Polyline: figure 117">
              <a:extLst>
                <a:ext uri="{FF2B5EF4-FFF2-40B4-BE49-F238E27FC236}">
                  <a16:creationId xmlns:a16="http://schemas.microsoft.com/office/drawing/2014/main" id="{795C6DA2-76A8-4E78-8D5B-54D80810CD33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9" name="Polyline: figure 118">
            <a:extLst>
              <a:ext uri="{FF2B5EF4-FFF2-40B4-BE49-F238E27FC236}">
                <a16:creationId xmlns:a16="http://schemas.microsoft.com/office/drawing/2014/main" id="{D5E4C709-443B-4D39-9632-219D40D54D02}"/>
              </a:ext>
            </a:extLst>
          </p:cNvPr>
          <p:cNvSpPr/>
          <p:nvPr/>
        </p:nvSpPr>
        <p:spPr>
          <a:xfrm rot="10800000">
            <a:off x="893836" y="4820382"/>
            <a:ext cx="454832" cy="438202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5C6348D-A594-46BE-ABF4-666597FCEE3C}"/>
              </a:ext>
            </a:extLst>
          </p:cNvPr>
          <p:cNvGrpSpPr/>
          <p:nvPr/>
        </p:nvGrpSpPr>
        <p:grpSpPr>
          <a:xfrm>
            <a:off x="9333870" y="1132251"/>
            <a:ext cx="570209" cy="626030"/>
            <a:chOff x="7269394" y="6132896"/>
            <a:chExt cx="246568" cy="270706"/>
          </a:xfrm>
          <a:solidFill>
            <a:schemeClr val="bg1"/>
          </a:solidFill>
        </p:grpSpPr>
        <p:sp>
          <p:nvSpPr>
            <p:cNvPr id="121" name="Polyline: figure 120">
              <a:extLst>
                <a:ext uri="{FF2B5EF4-FFF2-40B4-BE49-F238E27FC236}">
                  <a16:creationId xmlns:a16="http://schemas.microsoft.com/office/drawing/2014/main" id="{A389F80C-7A6C-4A41-8C0E-FA0CE9DAC507}"/>
                </a:ext>
              </a:extLst>
            </p:cNvPr>
            <p:cNvSpPr/>
            <p:nvPr userDrawn="1"/>
          </p:nvSpPr>
          <p:spPr>
            <a:xfrm rot="10800000">
              <a:off x="7369494" y="6132896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Polyline: figure 121">
              <a:extLst>
                <a:ext uri="{FF2B5EF4-FFF2-40B4-BE49-F238E27FC236}">
                  <a16:creationId xmlns:a16="http://schemas.microsoft.com/office/drawing/2014/main" id="{E9055FCD-19C5-4DF6-8CE4-CF966D9C8680}"/>
                </a:ext>
              </a:extLst>
            </p:cNvPr>
            <p:cNvSpPr/>
            <p:nvPr userDrawn="1"/>
          </p:nvSpPr>
          <p:spPr>
            <a:xfrm rot="10800000">
              <a:off x="7269394" y="6160049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Polyline: figure 122">
            <a:extLst>
              <a:ext uri="{FF2B5EF4-FFF2-40B4-BE49-F238E27FC236}">
                <a16:creationId xmlns:a16="http://schemas.microsoft.com/office/drawing/2014/main" id="{EBF7DC32-7C6B-43AC-A1C2-7109C2B9ACE4}"/>
              </a:ext>
            </a:extLst>
          </p:cNvPr>
          <p:cNvSpPr/>
          <p:nvPr/>
        </p:nvSpPr>
        <p:spPr>
          <a:xfrm>
            <a:off x="4568010" y="6475670"/>
            <a:ext cx="1470652" cy="1015931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998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8">
            <a:extLst>
              <a:ext uri="{FF2B5EF4-FFF2-40B4-BE49-F238E27FC236}">
                <a16:creationId xmlns:a16="http://schemas.microsoft.com/office/drawing/2014/main" id="{4E5379B1-84B3-4E39-ACDD-407B44028065}"/>
              </a:ext>
            </a:extLst>
          </p:cNvPr>
          <p:cNvSpPr>
            <a:spLocks/>
          </p:cNvSpPr>
          <p:nvPr/>
        </p:nvSpPr>
        <p:spPr bwMode="auto">
          <a:xfrm>
            <a:off x="-3744317" y="3118246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9E1572-EC55-4DA5-B48E-8992603E60FA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70CB2DF0-BBBB-421F-8FD1-F76C7DF57D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21</a:t>
            </a:fld>
            <a:endParaRPr lang="en-US"/>
          </a:p>
        </p:txBody>
      </p:sp>
      <p:graphicFrame>
        <p:nvGraphicFramePr>
          <p:cNvPr id="13" name="Bar chart">
            <a:extLst>
              <a:ext uri="{FF2B5EF4-FFF2-40B4-BE49-F238E27FC236}">
                <a16:creationId xmlns:a16="http://schemas.microsoft.com/office/drawing/2014/main" id="{F761F87A-D912-4C08-8637-653BE78241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0183208"/>
              </p:ext>
            </p:extLst>
          </p:nvPr>
        </p:nvGraphicFramePr>
        <p:xfrm>
          <a:off x="598590" y="1940760"/>
          <a:ext cx="10766096" cy="38317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" name="Drawing 53">
            <a:extLst>
              <a:ext uri="{FF2B5EF4-FFF2-40B4-BE49-F238E27FC236}">
                <a16:creationId xmlns:a16="http://schemas.microsoft.com/office/drawing/2014/main" id="{2F2D4374-B54E-480A-AC40-DC7B7E35988E}"/>
              </a:ext>
            </a:extLst>
          </p:cNvPr>
          <p:cNvSpPr/>
          <p:nvPr/>
        </p:nvSpPr>
        <p:spPr>
          <a:xfrm rot="3247960">
            <a:off x="7837599" y="136814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Polyline: figure 17">
            <a:extLst>
              <a:ext uri="{FF2B5EF4-FFF2-40B4-BE49-F238E27FC236}">
                <a16:creationId xmlns:a16="http://schemas.microsoft.com/office/drawing/2014/main" id="{66DE160C-6A01-45C5-BF82-F9FC6B611214}"/>
              </a:ext>
            </a:extLst>
          </p:cNvPr>
          <p:cNvSpPr/>
          <p:nvPr/>
        </p:nvSpPr>
        <p:spPr>
          <a:xfrm rot="10800000">
            <a:off x="11821338" y="4984747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23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2">
            <a:extLst>
              <a:ext uri="{FF2B5EF4-FFF2-40B4-BE49-F238E27FC236}">
                <a16:creationId xmlns:a16="http://schemas.microsoft.com/office/drawing/2014/main" id="{C9195F12-38AB-415E-82D4-F35B87223F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47" name="Drawing 46" descr="Picture looks like as plant, sheet, fern, green&#10;&#10;">
            <a:extLst>
              <a:ext uri="{FF2B5EF4-FFF2-40B4-BE49-F238E27FC236}">
                <a16:creationId xmlns:a16="http://schemas.microsoft.com/office/drawing/2014/main" id="{7BD5548C-E348-4187-A186-003D4394D73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97" b="19797"/>
          <a:stretch>
            <a:fillRect/>
          </a:stretch>
        </p:blipFill>
        <p:spPr/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C6B071A-B8A5-4AC3-AFB7-0519302642F3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6438934-0918-43C5-986C-05557FB0E695}"/>
              </a:ext>
            </a:extLst>
          </p:cNvPr>
          <p:cNvGrpSpPr/>
          <p:nvPr/>
        </p:nvGrpSpPr>
        <p:grpSpPr>
          <a:xfrm>
            <a:off x="8078933" y="1975560"/>
            <a:ext cx="2756591" cy="2756591"/>
            <a:chOff x="4340895" y="3171878"/>
            <a:chExt cx="3320102" cy="3320102"/>
          </a:xfrm>
        </p:grpSpPr>
        <p:graphicFrame>
          <p:nvGraphicFramePr>
            <p:cNvPr id="30" name="Chart 3">
              <a:extLst>
                <a:ext uri="{FF2B5EF4-FFF2-40B4-BE49-F238E27FC236}">
                  <a16:creationId xmlns:a16="http://schemas.microsoft.com/office/drawing/2014/main" id="{7C52CA2B-2AD5-4375-9A1C-C3B0957F400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56904552"/>
                </p:ext>
              </p:extLst>
            </p:nvPr>
          </p:nvGraphicFramePr>
          <p:xfrm>
            <a:off x="4340895" y="3171878"/>
            <a:ext cx="3320102" cy="33201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1" name="Oval 4">
              <a:extLst>
                <a:ext uri="{FF2B5EF4-FFF2-40B4-BE49-F238E27FC236}">
                  <a16:creationId xmlns:a16="http://schemas.microsoft.com/office/drawing/2014/main" id="{1060632A-62D1-4BFC-A4AB-E99AA8141CE2}"/>
                </a:ext>
              </a:extLst>
            </p:cNvPr>
            <p:cNvSpPr/>
            <p:nvPr/>
          </p:nvSpPr>
          <p:spPr>
            <a:xfrm>
              <a:off x="5042682" y="3873665"/>
              <a:ext cx="1916529" cy="19165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Gudea" panose="02000000000000000000" pitchFamily="50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8369C1F-4305-4CE5-9148-C2F1D77158EE}"/>
                </a:ext>
              </a:extLst>
            </p:cNvPr>
            <p:cNvSpPr txBox="1"/>
            <p:nvPr/>
          </p:nvSpPr>
          <p:spPr>
            <a:xfrm>
              <a:off x="4926574" y="4524153"/>
              <a:ext cx="2148746" cy="61555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 defTabSz="914354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dirty="0">
                  <a:latin typeface="+mj-lt"/>
                  <a:ea typeface="PT Sans" panose="020B0503020203020204" pitchFamily="34" charset="0"/>
                  <a:cs typeface="Lao UI" panose="020B0502040204020203" pitchFamily="34" charset="0"/>
                </a:rPr>
                <a:t>Four Sales</a:t>
              </a:r>
            </a:p>
            <a:p>
              <a:pPr algn="ctr" defTabSz="914354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dirty="0">
                  <a:latin typeface="+mj-lt"/>
                  <a:ea typeface="PT Sans" panose="020B0503020203020204" pitchFamily="34" charset="0"/>
                  <a:cs typeface="Lao UI" panose="020B0502040204020203" pitchFamily="34" charset="0"/>
                </a:rPr>
                <a:t>In The Year</a:t>
              </a:r>
            </a:p>
          </p:txBody>
        </p:sp>
      </p:grpSp>
      <p:sp>
        <p:nvSpPr>
          <p:cNvPr id="33" name="Rectangle 7">
            <a:extLst>
              <a:ext uri="{FF2B5EF4-FFF2-40B4-BE49-F238E27FC236}">
                <a16:creationId xmlns:a16="http://schemas.microsoft.com/office/drawing/2014/main" id="{642408D8-2EA0-4E01-8C2A-F290E948B8DF}"/>
              </a:ext>
            </a:extLst>
          </p:cNvPr>
          <p:cNvSpPr/>
          <p:nvPr/>
        </p:nvSpPr>
        <p:spPr>
          <a:xfrm>
            <a:off x="1595117" y="2809569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34" name="Rectangle: Rounded Corners 8">
            <a:extLst>
              <a:ext uri="{FF2B5EF4-FFF2-40B4-BE49-F238E27FC236}">
                <a16:creationId xmlns:a16="http://schemas.microsoft.com/office/drawing/2014/main" id="{BBC59B22-EC33-499E-9D5A-259D82C3C893}"/>
              </a:ext>
            </a:extLst>
          </p:cNvPr>
          <p:cNvSpPr/>
          <p:nvPr/>
        </p:nvSpPr>
        <p:spPr>
          <a:xfrm>
            <a:off x="722171" y="2845809"/>
            <a:ext cx="727356" cy="41009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2EC338C-740C-4C09-8050-141A66D4A6C0}"/>
              </a:ext>
            </a:extLst>
          </p:cNvPr>
          <p:cNvSpPr txBox="1"/>
          <p:nvPr/>
        </p:nvSpPr>
        <p:spPr>
          <a:xfrm>
            <a:off x="765809" y="2927744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19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36" name="Rectangle 10">
            <a:extLst>
              <a:ext uri="{FF2B5EF4-FFF2-40B4-BE49-F238E27FC236}">
                <a16:creationId xmlns:a16="http://schemas.microsoft.com/office/drawing/2014/main" id="{C9E5A41F-4745-4FE2-964A-6101C6057637}"/>
              </a:ext>
            </a:extLst>
          </p:cNvPr>
          <p:cNvSpPr/>
          <p:nvPr/>
        </p:nvSpPr>
        <p:spPr>
          <a:xfrm>
            <a:off x="5213547" y="2212316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37" name="Rectangle: Rounded Corners 11">
            <a:extLst>
              <a:ext uri="{FF2B5EF4-FFF2-40B4-BE49-F238E27FC236}">
                <a16:creationId xmlns:a16="http://schemas.microsoft.com/office/drawing/2014/main" id="{D0B39FF4-1425-44B5-979D-AA482C07472C}"/>
              </a:ext>
            </a:extLst>
          </p:cNvPr>
          <p:cNvSpPr/>
          <p:nvPr/>
        </p:nvSpPr>
        <p:spPr>
          <a:xfrm>
            <a:off x="4340601" y="2248556"/>
            <a:ext cx="727356" cy="41009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745A53C-8F55-4253-A5ED-00D2697FEFBF}"/>
              </a:ext>
            </a:extLst>
          </p:cNvPr>
          <p:cNvSpPr txBox="1"/>
          <p:nvPr/>
        </p:nvSpPr>
        <p:spPr>
          <a:xfrm>
            <a:off x="4384239" y="2330491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47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39" name="Rectangle 13">
            <a:extLst>
              <a:ext uri="{FF2B5EF4-FFF2-40B4-BE49-F238E27FC236}">
                <a16:creationId xmlns:a16="http://schemas.microsoft.com/office/drawing/2014/main" id="{5DD6634D-4343-4DF3-A843-335E7330697E}"/>
              </a:ext>
            </a:extLst>
          </p:cNvPr>
          <p:cNvSpPr/>
          <p:nvPr/>
        </p:nvSpPr>
        <p:spPr>
          <a:xfrm>
            <a:off x="5213547" y="2807482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40" name="Rectangle: Rounded Corners 14">
            <a:extLst>
              <a:ext uri="{FF2B5EF4-FFF2-40B4-BE49-F238E27FC236}">
                <a16:creationId xmlns:a16="http://schemas.microsoft.com/office/drawing/2014/main" id="{2C863131-75A7-4615-88CB-B9352400AA5E}"/>
              </a:ext>
            </a:extLst>
          </p:cNvPr>
          <p:cNvSpPr/>
          <p:nvPr/>
        </p:nvSpPr>
        <p:spPr>
          <a:xfrm>
            <a:off x="4340601" y="2843722"/>
            <a:ext cx="727356" cy="410090"/>
          </a:xfrm>
          <a:prstGeom prst="roundRect">
            <a:avLst/>
          </a:prstGeom>
          <a:solidFill>
            <a:schemeClr val="tx2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22B45D7-8F66-4FBD-8B14-91C4261739BF}"/>
              </a:ext>
            </a:extLst>
          </p:cNvPr>
          <p:cNvSpPr txBox="1"/>
          <p:nvPr/>
        </p:nvSpPr>
        <p:spPr>
          <a:xfrm>
            <a:off x="4384239" y="2925657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11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42" name="Rectangle 16">
            <a:extLst>
              <a:ext uri="{FF2B5EF4-FFF2-40B4-BE49-F238E27FC236}">
                <a16:creationId xmlns:a16="http://schemas.microsoft.com/office/drawing/2014/main" id="{B6ADE10B-4C72-43DA-A7D2-199582D86B80}"/>
              </a:ext>
            </a:extLst>
          </p:cNvPr>
          <p:cNvSpPr/>
          <p:nvPr/>
        </p:nvSpPr>
        <p:spPr>
          <a:xfrm>
            <a:off x="1595117" y="2214404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id="{D3AA3773-BDE6-4A73-B4F0-8594896F673D}"/>
              </a:ext>
            </a:extLst>
          </p:cNvPr>
          <p:cNvSpPr/>
          <p:nvPr/>
        </p:nvSpPr>
        <p:spPr>
          <a:xfrm>
            <a:off x="722171" y="2250644"/>
            <a:ext cx="727356" cy="41009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C88C56-887C-46E4-9591-AF097E0B0514}"/>
              </a:ext>
            </a:extLst>
          </p:cNvPr>
          <p:cNvSpPr txBox="1"/>
          <p:nvPr/>
        </p:nvSpPr>
        <p:spPr>
          <a:xfrm>
            <a:off x="765809" y="2332579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25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45" name="Rectangle 22">
            <a:extLst>
              <a:ext uri="{FF2B5EF4-FFF2-40B4-BE49-F238E27FC236}">
                <a16:creationId xmlns:a16="http://schemas.microsoft.com/office/drawing/2014/main" id="{D34D6E4B-8B6A-4F6D-83FB-342E8EC48EA4}"/>
              </a:ext>
            </a:extLst>
          </p:cNvPr>
          <p:cNvSpPr/>
          <p:nvPr/>
        </p:nvSpPr>
        <p:spPr>
          <a:xfrm>
            <a:off x="722171" y="3855873"/>
            <a:ext cx="663445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Collaboratively administrate empowered markets via plug-and-play networks. dynamic procrastinate B2C users after installed base benefits. Dramatically visualize customer uniquely matrix.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0FE7FC1-8BCB-4D37-BE99-93C13F9822EA}"/>
              </a:ext>
            </a:extLst>
          </p:cNvPr>
          <p:cNvGrpSpPr/>
          <p:nvPr/>
        </p:nvGrpSpPr>
        <p:grpSpPr>
          <a:xfrm>
            <a:off x="11208593" y="4750294"/>
            <a:ext cx="1966814" cy="1944982"/>
            <a:chOff x="10806561" y="5261334"/>
            <a:chExt cx="1460546" cy="1444334"/>
          </a:xfrm>
          <a:solidFill>
            <a:schemeClr val="accent4"/>
          </a:solidFill>
        </p:grpSpPr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7FC3014B-CB11-449D-8ED1-D982BF83CD49}"/>
                </a:ext>
              </a:extLst>
            </p:cNvPr>
            <p:cNvSpPr/>
            <p:nvPr/>
          </p:nvSpPr>
          <p:spPr>
            <a:xfrm>
              <a:off x="10806561" y="5261334"/>
              <a:ext cx="857875" cy="656270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0ABE51EA-6608-4C90-AB8E-C2A54086C24E}"/>
                </a:ext>
              </a:extLst>
            </p:cNvPr>
            <p:cNvSpPr/>
            <p:nvPr/>
          </p:nvSpPr>
          <p:spPr>
            <a:xfrm>
              <a:off x="11001710" y="6393194"/>
              <a:ext cx="295202" cy="312474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7A2FB06D-9F5C-4E64-8BFA-3F227329FDC5}"/>
                </a:ext>
              </a:extLst>
            </p:cNvPr>
            <p:cNvSpPr/>
            <p:nvPr/>
          </p:nvSpPr>
          <p:spPr>
            <a:xfrm>
              <a:off x="11954369" y="6174203"/>
              <a:ext cx="312738" cy="321852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3847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Drawing 14" descr="Picture looks like as external, broccoli, rock, garden&#10;&#10;">
            <a:extLst>
              <a:ext uri="{FF2B5EF4-FFF2-40B4-BE49-F238E27FC236}">
                <a16:creationId xmlns:a16="http://schemas.microsoft.com/office/drawing/2014/main" id="{DD50D77A-E295-4716-B248-442F60FAF0A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r="16992"/>
          <a:stretch>
            <a:fillRect/>
          </a:stretch>
        </p:blipFill>
        <p:spPr>
          <a:xfrm>
            <a:off x="2310579" y="2222728"/>
            <a:ext cx="2648612" cy="2648612"/>
          </a:xfrm>
        </p:spPr>
      </p:pic>
      <p:pic>
        <p:nvPicPr>
          <p:cNvPr id="17" name="Drawing 16" descr="Picture looks like as animal&#10;&#10;">
            <a:extLst>
              <a:ext uri="{FF2B5EF4-FFF2-40B4-BE49-F238E27FC236}">
                <a16:creationId xmlns:a16="http://schemas.microsoft.com/office/drawing/2014/main" id="{30B0E7AB-D892-4AC2-B88A-ABDE38AA38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3" r="16683"/>
          <a:stretch>
            <a:fillRect/>
          </a:stretch>
        </p:blipFill>
        <p:spPr>
          <a:xfrm>
            <a:off x="7232809" y="2222728"/>
            <a:ext cx="2648612" cy="2648612"/>
          </a:xfrm>
        </p:spPr>
      </p:pic>
      <p:sp>
        <p:nvSpPr>
          <p:cNvPr id="10" name="TextBox 28">
            <a:extLst>
              <a:ext uri="{FF2B5EF4-FFF2-40B4-BE49-F238E27FC236}">
                <a16:creationId xmlns:a16="http://schemas.microsoft.com/office/drawing/2014/main" id="{4172621F-077D-477D-89E8-F6B1D6A685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0796" y="5046629"/>
            <a:ext cx="256614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600" b="1" dirty="0">
                <a:latin typeface="+mj-lt"/>
                <a:ea typeface="PT Sans" panose="020B0503020203020204" pitchFamily="34" charset="0"/>
                <a:cs typeface="Lato" panose="020F0502020204030203"/>
              </a:rPr>
              <a:t>BEFORE</a:t>
            </a:r>
          </a:p>
        </p:txBody>
      </p:sp>
      <p:sp>
        <p:nvSpPr>
          <p:cNvPr id="11" name="7 CuadroTexto">
            <a:extLst>
              <a:ext uri="{FF2B5EF4-FFF2-40B4-BE49-F238E27FC236}">
                <a16:creationId xmlns:a16="http://schemas.microsoft.com/office/drawing/2014/main" id="{AB1AF27C-4568-4399-8136-C35128A0E2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1351" y="5374738"/>
            <a:ext cx="3105033" cy="452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050" dirty="0"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12" name="TextBox 28">
            <a:extLst>
              <a:ext uri="{FF2B5EF4-FFF2-40B4-BE49-F238E27FC236}">
                <a16:creationId xmlns:a16="http://schemas.microsoft.com/office/drawing/2014/main" id="{1E9C4DA8-C033-4C86-97F4-A1D68CF30C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65058" y="5046629"/>
            <a:ext cx="256614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600" b="1" dirty="0">
                <a:latin typeface="+mj-lt"/>
                <a:ea typeface="PT Sans" panose="020B0503020203020204" pitchFamily="34" charset="0"/>
                <a:cs typeface="Lato" panose="020F0502020204030203"/>
              </a:rPr>
              <a:t>AFTER</a:t>
            </a:r>
          </a:p>
        </p:txBody>
      </p:sp>
      <p:sp>
        <p:nvSpPr>
          <p:cNvPr id="13" name="7 CuadroTexto">
            <a:extLst>
              <a:ext uri="{FF2B5EF4-FFF2-40B4-BE49-F238E27FC236}">
                <a16:creationId xmlns:a16="http://schemas.microsoft.com/office/drawing/2014/main" id="{AA851F2E-82A3-4284-991D-55C3F3E892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5613" y="5374738"/>
            <a:ext cx="3105033" cy="452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050" dirty="0"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A0EE10-EB2E-4BCB-9ADA-B8856B0EAB07}"/>
              </a:ext>
            </a:extLst>
          </p:cNvPr>
          <p:cNvSpPr txBox="1"/>
          <p:nvPr/>
        </p:nvSpPr>
        <p:spPr>
          <a:xfrm>
            <a:off x="541440" y="39015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4" name="Slide number 3">
            <a:extLst>
              <a:ext uri="{FF2B5EF4-FFF2-40B4-BE49-F238E27FC236}">
                <a16:creationId xmlns:a16="http://schemas.microsoft.com/office/drawing/2014/main" id="{EEA173AA-8437-4551-83D9-2545FECC2E8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22" name="Group 65">
            <a:extLst>
              <a:ext uri="{FF2B5EF4-FFF2-40B4-BE49-F238E27FC236}">
                <a16:creationId xmlns:a16="http://schemas.microsoft.com/office/drawing/2014/main" id="{D37D33C8-5CE9-4721-968A-5DD7A7879E13}"/>
              </a:ext>
            </a:extLst>
          </p:cNvPr>
          <p:cNvGrpSpPr/>
          <p:nvPr/>
        </p:nvGrpSpPr>
        <p:grpSpPr>
          <a:xfrm>
            <a:off x="2167081" y="2215069"/>
            <a:ext cx="2835588" cy="2733324"/>
            <a:chOff x="977900" y="5292226"/>
            <a:chExt cx="6434138" cy="6310312"/>
          </a:xfrm>
        </p:grpSpPr>
        <p:sp>
          <p:nvSpPr>
            <p:cNvPr id="23" name="Oval 36">
              <a:extLst>
                <a:ext uri="{FF2B5EF4-FFF2-40B4-BE49-F238E27FC236}">
                  <a16:creationId xmlns:a16="http://schemas.microsoft.com/office/drawing/2014/main" id="{DEF5B98E-58F7-4305-BB0C-F8743A82FF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4" name="Oval 38">
              <a:extLst>
                <a:ext uri="{FF2B5EF4-FFF2-40B4-BE49-F238E27FC236}">
                  <a16:creationId xmlns:a16="http://schemas.microsoft.com/office/drawing/2014/main" id="{B4E66760-DD92-4AFC-9BAE-DC020AF6A6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grpSp>
        <p:nvGrpSpPr>
          <p:cNvPr id="25" name="Group 65">
            <a:extLst>
              <a:ext uri="{FF2B5EF4-FFF2-40B4-BE49-F238E27FC236}">
                <a16:creationId xmlns:a16="http://schemas.microsoft.com/office/drawing/2014/main" id="{345D1C61-15D6-4C10-9C1A-DF1E68F3AFAB}"/>
              </a:ext>
            </a:extLst>
          </p:cNvPr>
          <p:cNvGrpSpPr/>
          <p:nvPr/>
        </p:nvGrpSpPr>
        <p:grpSpPr>
          <a:xfrm>
            <a:off x="7230335" y="2135099"/>
            <a:ext cx="2835588" cy="2733324"/>
            <a:chOff x="977900" y="5292226"/>
            <a:chExt cx="6434138" cy="6310312"/>
          </a:xfrm>
        </p:grpSpPr>
        <p:sp>
          <p:nvSpPr>
            <p:cNvPr id="26" name="Oval 36">
              <a:extLst>
                <a:ext uri="{FF2B5EF4-FFF2-40B4-BE49-F238E27FC236}">
                  <a16:creationId xmlns:a16="http://schemas.microsoft.com/office/drawing/2014/main" id="{7C9B3A10-DFDA-403E-A378-B56FBE7253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Oval 38">
              <a:extLst>
                <a:ext uri="{FF2B5EF4-FFF2-40B4-BE49-F238E27FC236}">
                  <a16:creationId xmlns:a16="http://schemas.microsoft.com/office/drawing/2014/main" id="{DC181E84-FCF5-4831-A299-071B3275B0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sp>
        <p:nvSpPr>
          <p:cNvPr id="28" name="Freeform 8">
            <a:extLst>
              <a:ext uri="{FF2B5EF4-FFF2-40B4-BE49-F238E27FC236}">
                <a16:creationId xmlns:a16="http://schemas.microsoft.com/office/drawing/2014/main" id="{DF6D746E-2ED7-4FD6-9E6C-C78533CB31B2}"/>
              </a:ext>
            </a:extLst>
          </p:cNvPr>
          <p:cNvSpPr>
            <a:spLocks/>
          </p:cNvSpPr>
          <p:nvPr/>
        </p:nvSpPr>
        <p:spPr bwMode="auto">
          <a:xfrm>
            <a:off x="5610553" y="-1139575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BBADA19-16F1-4F4D-A985-AA2FD46178F6}"/>
              </a:ext>
            </a:extLst>
          </p:cNvPr>
          <p:cNvGrpSpPr/>
          <p:nvPr/>
        </p:nvGrpSpPr>
        <p:grpSpPr>
          <a:xfrm>
            <a:off x="8280233" y="-398386"/>
            <a:ext cx="2213500" cy="1413295"/>
            <a:chOff x="8336238" y="-271793"/>
            <a:chExt cx="2213500" cy="1413295"/>
          </a:xfrm>
        </p:grpSpPr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5999B17F-9230-47D6-AC7C-B4C7B2EAB610}"/>
                </a:ext>
              </a:extLst>
            </p:cNvPr>
            <p:cNvSpPr/>
            <p:nvPr/>
          </p:nvSpPr>
          <p:spPr>
            <a:xfrm>
              <a:off x="8336238" y="-271793"/>
              <a:ext cx="929595" cy="642167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0D6BA084-8E6E-43C2-AB6F-B85F09AC079A}"/>
                </a:ext>
              </a:extLst>
            </p:cNvPr>
            <p:cNvSpPr/>
            <p:nvPr/>
          </p:nvSpPr>
          <p:spPr>
            <a:xfrm>
              <a:off x="8547702" y="835743"/>
              <a:ext cx="319882" cy="305759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D734BB45-62A4-4D26-92D1-477B4F4F9170}"/>
                </a:ext>
              </a:extLst>
            </p:cNvPr>
            <p:cNvSpPr/>
            <p:nvPr/>
          </p:nvSpPr>
          <p:spPr>
            <a:xfrm>
              <a:off x="10419173" y="-33767"/>
              <a:ext cx="130565" cy="222488"/>
            </a:xfrm>
            <a:custGeom>
              <a:avLst/>
              <a:gdLst>
                <a:gd name="connsiteX0" fmla="*/ 56958 w 67914"/>
                <a:gd name="connsiteY0" fmla="*/ 762 h 115728"/>
                <a:gd name="connsiteX1" fmla="*/ 2666 w 67914"/>
                <a:gd name="connsiteY1" fmla="*/ 112204 h 115728"/>
                <a:gd name="connsiteX2" fmla="*/ 12191 w 67914"/>
                <a:gd name="connsiteY2" fmla="*/ 111252 h 115728"/>
                <a:gd name="connsiteX3" fmla="*/ 64578 w 67914"/>
                <a:gd name="connsiteY3" fmla="*/ 14097 h 115728"/>
                <a:gd name="connsiteX4" fmla="*/ 56958 w 67914"/>
                <a:gd name="connsiteY4" fmla="*/ 762 h 115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914" h="115728">
                  <a:moveTo>
                    <a:pt x="56958" y="762"/>
                  </a:moveTo>
                  <a:cubicBezTo>
                    <a:pt x="17906" y="17907"/>
                    <a:pt x="-8764" y="71247"/>
                    <a:pt x="2666" y="112204"/>
                  </a:cubicBezTo>
                  <a:cubicBezTo>
                    <a:pt x="4571" y="117919"/>
                    <a:pt x="12191" y="116014"/>
                    <a:pt x="12191" y="111252"/>
                  </a:cubicBezTo>
                  <a:cubicBezTo>
                    <a:pt x="14096" y="68389"/>
                    <a:pt x="28383" y="38862"/>
                    <a:pt x="64578" y="14097"/>
                  </a:cubicBezTo>
                  <a:cubicBezTo>
                    <a:pt x="72198" y="8382"/>
                    <a:pt x="65531" y="-3048"/>
                    <a:pt x="56958" y="762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Polyline: figure 32">
            <a:extLst>
              <a:ext uri="{FF2B5EF4-FFF2-40B4-BE49-F238E27FC236}">
                <a16:creationId xmlns:a16="http://schemas.microsoft.com/office/drawing/2014/main" id="{E2DE605C-88A6-4CDD-8DD2-F49E5FA95674}"/>
              </a:ext>
            </a:extLst>
          </p:cNvPr>
          <p:cNvSpPr/>
          <p:nvPr/>
        </p:nvSpPr>
        <p:spPr>
          <a:xfrm rot="10800000">
            <a:off x="11500115" y="6496519"/>
            <a:ext cx="179247" cy="102225"/>
          </a:xfrm>
          <a:custGeom>
            <a:avLst/>
            <a:gdLst>
              <a:gd name="connsiteX0" fmla="*/ 89066 w 91579"/>
              <a:gd name="connsiteY0" fmla="*/ 39101 h 52228"/>
              <a:gd name="connsiteX1" fmla="*/ 9056 w 91579"/>
              <a:gd name="connsiteY1" fmla="*/ 49 h 52228"/>
              <a:gd name="connsiteX2" fmla="*/ 5246 w 91579"/>
              <a:gd name="connsiteY2" fmla="*/ 13384 h 52228"/>
              <a:gd name="connsiteX3" fmla="*/ 77636 w 91579"/>
              <a:gd name="connsiteY3" fmla="*/ 49579 h 52228"/>
              <a:gd name="connsiteX4" fmla="*/ 89066 w 91579"/>
              <a:gd name="connsiteY4" fmla="*/ 39101 h 5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79" h="52228">
                <a:moveTo>
                  <a:pt x="89066" y="39101"/>
                </a:moveTo>
                <a:cubicBezTo>
                  <a:pt x="67159" y="17194"/>
                  <a:pt x="38584" y="4811"/>
                  <a:pt x="9056" y="49"/>
                </a:cubicBezTo>
                <a:cubicBezTo>
                  <a:pt x="484" y="-904"/>
                  <a:pt x="-4279" y="12431"/>
                  <a:pt x="5246" y="13384"/>
                </a:cubicBezTo>
                <a:cubicBezTo>
                  <a:pt x="32869" y="18146"/>
                  <a:pt x="56681" y="30529"/>
                  <a:pt x="77636" y="49579"/>
                </a:cubicBezTo>
                <a:cubicBezTo>
                  <a:pt x="85256" y="57199"/>
                  <a:pt x="96686" y="46721"/>
                  <a:pt x="89066" y="39101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Polyline: figure 33">
            <a:extLst>
              <a:ext uri="{FF2B5EF4-FFF2-40B4-BE49-F238E27FC236}">
                <a16:creationId xmlns:a16="http://schemas.microsoft.com/office/drawing/2014/main" id="{844AE835-E757-4BF8-953E-382779A3CCC5}"/>
              </a:ext>
            </a:extLst>
          </p:cNvPr>
          <p:cNvSpPr/>
          <p:nvPr/>
        </p:nvSpPr>
        <p:spPr>
          <a:xfrm rot="10800000">
            <a:off x="11376904" y="6520754"/>
            <a:ext cx="165585" cy="137294"/>
          </a:xfrm>
          <a:custGeom>
            <a:avLst/>
            <a:gdLst>
              <a:gd name="connsiteX0" fmla="*/ 82953 w 84599"/>
              <a:gd name="connsiteY0" fmla="*/ 57018 h 70145"/>
              <a:gd name="connsiteX1" fmla="*/ 9611 w 84599"/>
              <a:gd name="connsiteY1" fmla="*/ 821 h 70145"/>
              <a:gd name="connsiteX2" fmla="*/ 2943 w 84599"/>
              <a:gd name="connsiteY2" fmla="*/ 11298 h 70145"/>
              <a:gd name="connsiteX3" fmla="*/ 71523 w 84599"/>
              <a:gd name="connsiteY3" fmla="*/ 67496 h 70145"/>
              <a:gd name="connsiteX4" fmla="*/ 82953 w 84599"/>
              <a:gd name="connsiteY4" fmla="*/ 57018 h 7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99" h="70145">
                <a:moveTo>
                  <a:pt x="82953" y="57018"/>
                </a:moveTo>
                <a:cubicBezTo>
                  <a:pt x="62951" y="34158"/>
                  <a:pt x="37233" y="13203"/>
                  <a:pt x="9611" y="821"/>
                </a:cubicBezTo>
                <a:cubicBezTo>
                  <a:pt x="1991" y="-2989"/>
                  <a:pt x="-3724" y="7488"/>
                  <a:pt x="2943" y="11298"/>
                </a:cubicBezTo>
                <a:cubicBezTo>
                  <a:pt x="28661" y="27491"/>
                  <a:pt x="50568" y="44636"/>
                  <a:pt x="71523" y="67496"/>
                </a:cubicBezTo>
                <a:cubicBezTo>
                  <a:pt x="78191" y="75116"/>
                  <a:pt x="88668" y="64638"/>
                  <a:pt x="82953" y="57018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2F8F9B-6260-4F8A-B202-948FDFB6D3F9}"/>
              </a:ext>
            </a:extLst>
          </p:cNvPr>
          <p:cNvGrpSpPr/>
          <p:nvPr/>
        </p:nvGrpSpPr>
        <p:grpSpPr>
          <a:xfrm>
            <a:off x="5934592" y="6330952"/>
            <a:ext cx="1189405" cy="842044"/>
            <a:chOff x="7798218" y="6082806"/>
            <a:chExt cx="1189405" cy="842044"/>
          </a:xfrm>
        </p:grpSpPr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189F5388-B3D5-469E-91EB-CA26E0DAE3B6}"/>
                </a:ext>
              </a:extLst>
            </p:cNvPr>
            <p:cNvSpPr/>
            <p:nvPr/>
          </p:nvSpPr>
          <p:spPr>
            <a:xfrm rot="10800000">
              <a:off x="8229865" y="6597262"/>
              <a:ext cx="340020" cy="327588"/>
            </a:xfrm>
            <a:custGeom>
              <a:avLst/>
              <a:gdLst>
                <a:gd name="connsiteX0" fmla="*/ 169464 w 173720"/>
                <a:gd name="connsiteY0" fmla="*/ 56271 h 167368"/>
                <a:gd name="connsiteX1" fmla="*/ 112314 w 173720"/>
                <a:gd name="connsiteY1" fmla="*/ 13408 h 167368"/>
                <a:gd name="connsiteX2" fmla="*/ 84692 w 173720"/>
                <a:gd name="connsiteY2" fmla="*/ 73 h 167368"/>
                <a:gd name="connsiteX3" fmla="*/ 58974 w 173720"/>
                <a:gd name="connsiteY3" fmla="*/ 19123 h 167368"/>
                <a:gd name="connsiteX4" fmla="*/ 7539 w 173720"/>
                <a:gd name="connsiteY4" fmla="*/ 71511 h 167368"/>
                <a:gd name="connsiteX5" fmla="*/ 6587 w 173720"/>
                <a:gd name="connsiteY5" fmla="*/ 73416 h 167368"/>
                <a:gd name="connsiteX6" fmla="*/ 872 w 173720"/>
                <a:gd name="connsiteY6" fmla="*/ 82941 h 167368"/>
                <a:gd name="connsiteX7" fmla="*/ 78024 w 173720"/>
                <a:gd name="connsiteY7" fmla="*/ 164856 h 167368"/>
                <a:gd name="connsiteX8" fmla="*/ 90407 w 173720"/>
                <a:gd name="connsiteY8" fmla="*/ 164856 h 167368"/>
                <a:gd name="connsiteX9" fmla="*/ 171369 w 173720"/>
                <a:gd name="connsiteY9" fmla="*/ 72463 h 167368"/>
                <a:gd name="connsiteX10" fmla="*/ 169464 w 173720"/>
                <a:gd name="connsiteY10" fmla="*/ 56271 h 167368"/>
                <a:gd name="connsiteX11" fmla="*/ 81834 w 173720"/>
                <a:gd name="connsiteY11" fmla="*/ 145806 h 167368"/>
                <a:gd name="connsiteX12" fmla="*/ 18017 w 173720"/>
                <a:gd name="connsiteY12" fmla="*/ 85798 h 167368"/>
                <a:gd name="connsiteX13" fmla="*/ 19922 w 173720"/>
                <a:gd name="connsiteY13" fmla="*/ 83893 h 167368"/>
                <a:gd name="connsiteX14" fmla="*/ 54212 w 173720"/>
                <a:gd name="connsiteY14" fmla="*/ 49603 h 167368"/>
                <a:gd name="connsiteX15" fmla="*/ 85644 w 173720"/>
                <a:gd name="connsiteY15" fmla="*/ 22933 h 167368"/>
                <a:gd name="connsiteX16" fmla="*/ 119934 w 173720"/>
                <a:gd name="connsiteY16" fmla="*/ 43888 h 167368"/>
                <a:gd name="connsiteX17" fmla="*/ 149462 w 173720"/>
                <a:gd name="connsiteY17" fmla="*/ 65796 h 167368"/>
                <a:gd name="connsiteX18" fmla="*/ 81834 w 173720"/>
                <a:gd name="connsiteY18" fmla="*/ 145806 h 16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3720" h="167368">
                  <a:moveTo>
                    <a:pt x="169464" y="56271"/>
                  </a:moveTo>
                  <a:cubicBezTo>
                    <a:pt x="150414" y="41983"/>
                    <a:pt x="131364" y="27696"/>
                    <a:pt x="112314" y="13408"/>
                  </a:cubicBezTo>
                  <a:cubicBezTo>
                    <a:pt x="104694" y="7693"/>
                    <a:pt x="96122" y="-879"/>
                    <a:pt x="84692" y="73"/>
                  </a:cubicBezTo>
                  <a:cubicBezTo>
                    <a:pt x="73262" y="1026"/>
                    <a:pt x="65642" y="11503"/>
                    <a:pt x="58974" y="19123"/>
                  </a:cubicBezTo>
                  <a:cubicBezTo>
                    <a:pt x="41829" y="36268"/>
                    <a:pt x="24684" y="53413"/>
                    <a:pt x="7539" y="71511"/>
                  </a:cubicBezTo>
                  <a:cubicBezTo>
                    <a:pt x="6587" y="72463"/>
                    <a:pt x="6587" y="72463"/>
                    <a:pt x="6587" y="73416"/>
                  </a:cubicBezTo>
                  <a:cubicBezTo>
                    <a:pt x="2777" y="73416"/>
                    <a:pt x="-1986" y="78178"/>
                    <a:pt x="872" y="82941"/>
                  </a:cubicBezTo>
                  <a:cubicBezTo>
                    <a:pt x="20874" y="115326"/>
                    <a:pt x="48497" y="141043"/>
                    <a:pt x="78024" y="164856"/>
                  </a:cubicBezTo>
                  <a:cubicBezTo>
                    <a:pt x="81834" y="167713"/>
                    <a:pt x="86597" y="168666"/>
                    <a:pt x="90407" y="164856"/>
                  </a:cubicBezTo>
                  <a:cubicBezTo>
                    <a:pt x="118029" y="134376"/>
                    <a:pt x="144699" y="102943"/>
                    <a:pt x="171369" y="72463"/>
                  </a:cubicBezTo>
                  <a:cubicBezTo>
                    <a:pt x="175179" y="65796"/>
                    <a:pt x="174227" y="60081"/>
                    <a:pt x="169464" y="56271"/>
                  </a:cubicBezTo>
                  <a:close/>
                  <a:moveTo>
                    <a:pt x="81834" y="145806"/>
                  </a:moveTo>
                  <a:cubicBezTo>
                    <a:pt x="57069" y="128661"/>
                    <a:pt x="37067" y="108658"/>
                    <a:pt x="18017" y="85798"/>
                  </a:cubicBezTo>
                  <a:cubicBezTo>
                    <a:pt x="18969" y="85798"/>
                    <a:pt x="19922" y="84846"/>
                    <a:pt x="19922" y="83893"/>
                  </a:cubicBezTo>
                  <a:cubicBezTo>
                    <a:pt x="31352" y="72463"/>
                    <a:pt x="42782" y="61033"/>
                    <a:pt x="54212" y="49603"/>
                  </a:cubicBezTo>
                  <a:cubicBezTo>
                    <a:pt x="62784" y="41031"/>
                    <a:pt x="73262" y="23886"/>
                    <a:pt x="85644" y="22933"/>
                  </a:cubicBezTo>
                  <a:cubicBezTo>
                    <a:pt x="98027" y="21981"/>
                    <a:pt x="110409" y="36268"/>
                    <a:pt x="119934" y="43888"/>
                  </a:cubicBezTo>
                  <a:cubicBezTo>
                    <a:pt x="129459" y="51508"/>
                    <a:pt x="139937" y="58176"/>
                    <a:pt x="149462" y="65796"/>
                  </a:cubicBezTo>
                  <a:cubicBezTo>
                    <a:pt x="127554" y="92466"/>
                    <a:pt x="104694" y="119136"/>
                    <a:pt x="81834" y="145806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8A2F1EBC-B79B-4087-B7D3-C3123738473A}"/>
                </a:ext>
              </a:extLst>
            </p:cNvPr>
            <p:cNvSpPr/>
            <p:nvPr/>
          </p:nvSpPr>
          <p:spPr>
            <a:xfrm rot="10800000">
              <a:off x="7884902" y="6082806"/>
              <a:ext cx="126836" cy="234425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DCCEDD8F-3EA1-4377-A4CC-D4D1FDE13F90}"/>
                </a:ext>
              </a:extLst>
            </p:cNvPr>
            <p:cNvSpPr/>
            <p:nvPr/>
          </p:nvSpPr>
          <p:spPr>
            <a:xfrm rot="10800000">
              <a:off x="7798218" y="6106321"/>
              <a:ext cx="125515" cy="174522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CB65C22E-EBFD-45D2-A9C0-A3486FFA3E29}"/>
                </a:ext>
              </a:extLst>
            </p:cNvPr>
            <p:cNvSpPr/>
            <p:nvPr/>
          </p:nvSpPr>
          <p:spPr>
            <a:xfrm rot="10800000">
              <a:off x="8666246" y="6136260"/>
              <a:ext cx="321377" cy="320663"/>
            </a:xfrm>
            <a:custGeom>
              <a:avLst/>
              <a:gdLst>
                <a:gd name="connsiteX0" fmla="*/ 140200 w 164195"/>
                <a:gd name="connsiteY0" fmla="*/ 23813 h 163830"/>
                <a:gd name="connsiteX1" fmla="*/ 82097 w 164195"/>
                <a:gd name="connsiteY1" fmla="*/ 0 h 163830"/>
                <a:gd name="connsiteX2" fmla="*/ 50665 w 164195"/>
                <a:gd name="connsiteY2" fmla="*/ 6668 h 163830"/>
                <a:gd name="connsiteX3" fmla="*/ 23995 w 164195"/>
                <a:gd name="connsiteY3" fmla="*/ 23813 h 163830"/>
                <a:gd name="connsiteX4" fmla="*/ 6850 w 164195"/>
                <a:gd name="connsiteY4" fmla="*/ 50482 h 163830"/>
                <a:gd name="connsiteX5" fmla="*/ 182 w 164195"/>
                <a:gd name="connsiteY5" fmla="*/ 81915 h 163830"/>
                <a:gd name="connsiteX6" fmla="*/ 23995 w 164195"/>
                <a:gd name="connsiteY6" fmla="*/ 140018 h 163830"/>
                <a:gd name="connsiteX7" fmla="*/ 82097 w 164195"/>
                <a:gd name="connsiteY7" fmla="*/ 163830 h 163830"/>
                <a:gd name="connsiteX8" fmla="*/ 113530 w 164195"/>
                <a:gd name="connsiteY8" fmla="*/ 157163 h 163830"/>
                <a:gd name="connsiteX9" fmla="*/ 140200 w 164195"/>
                <a:gd name="connsiteY9" fmla="*/ 140018 h 163830"/>
                <a:gd name="connsiteX10" fmla="*/ 157345 w 164195"/>
                <a:gd name="connsiteY10" fmla="*/ 113348 h 163830"/>
                <a:gd name="connsiteX11" fmla="*/ 164013 w 164195"/>
                <a:gd name="connsiteY11" fmla="*/ 81915 h 163830"/>
                <a:gd name="connsiteX12" fmla="*/ 140200 w 164195"/>
                <a:gd name="connsiteY12" fmla="*/ 23813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195" h="163830">
                  <a:moveTo>
                    <a:pt x="140200" y="23813"/>
                  </a:moveTo>
                  <a:cubicBezTo>
                    <a:pt x="124007" y="8573"/>
                    <a:pt x="104005" y="0"/>
                    <a:pt x="82097" y="0"/>
                  </a:cubicBezTo>
                  <a:cubicBezTo>
                    <a:pt x="70668" y="0"/>
                    <a:pt x="60190" y="1905"/>
                    <a:pt x="50665" y="6668"/>
                  </a:cubicBezTo>
                  <a:cubicBezTo>
                    <a:pt x="40188" y="9525"/>
                    <a:pt x="31615" y="15240"/>
                    <a:pt x="23995" y="23813"/>
                  </a:cubicBezTo>
                  <a:cubicBezTo>
                    <a:pt x="16375" y="31432"/>
                    <a:pt x="10660" y="40005"/>
                    <a:pt x="6850" y="50482"/>
                  </a:cubicBezTo>
                  <a:cubicBezTo>
                    <a:pt x="2088" y="60007"/>
                    <a:pt x="-770" y="70485"/>
                    <a:pt x="182" y="81915"/>
                  </a:cubicBezTo>
                  <a:cubicBezTo>
                    <a:pt x="1135" y="102870"/>
                    <a:pt x="7803" y="125730"/>
                    <a:pt x="23995" y="140018"/>
                  </a:cubicBezTo>
                  <a:cubicBezTo>
                    <a:pt x="40188" y="155258"/>
                    <a:pt x="60190" y="163830"/>
                    <a:pt x="82097" y="163830"/>
                  </a:cubicBezTo>
                  <a:cubicBezTo>
                    <a:pt x="93528" y="163830"/>
                    <a:pt x="104005" y="161925"/>
                    <a:pt x="113530" y="157163"/>
                  </a:cubicBezTo>
                  <a:cubicBezTo>
                    <a:pt x="124007" y="154305"/>
                    <a:pt x="132580" y="148590"/>
                    <a:pt x="140200" y="140018"/>
                  </a:cubicBezTo>
                  <a:cubicBezTo>
                    <a:pt x="147820" y="132398"/>
                    <a:pt x="153535" y="123825"/>
                    <a:pt x="157345" y="113348"/>
                  </a:cubicBezTo>
                  <a:cubicBezTo>
                    <a:pt x="162108" y="103823"/>
                    <a:pt x="164965" y="93345"/>
                    <a:pt x="164013" y="81915"/>
                  </a:cubicBezTo>
                  <a:cubicBezTo>
                    <a:pt x="163060" y="60960"/>
                    <a:pt x="156393" y="39052"/>
                    <a:pt x="140200" y="23813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9" name="Polyline: figure 38">
            <a:extLst>
              <a:ext uri="{FF2B5EF4-FFF2-40B4-BE49-F238E27FC236}">
                <a16:creationId xmlns:a16="http://schemas.microsoft.com/office/drawing/2014/main" id="{605137CF-5A1E-45F1-BDBA-DD9FDF9E3258}"/>
              </a:ext>
            </a:extLst>
          </p:cNvPr>
          <p:cNvSpPr/>
          <p:nvPr/>
        </p:nvSpPr>
        <p:spPr>
          <a:xfrm>
            <a:off x="436236" y="3874864"/>
            <a:ext cx="333525" cy="1128994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Polyline: figure 39">
            <a:extLst>
              <a:ext uri="{FF2B5EF4-FFF2-40B4-BE49-F238E27FC236}">
                <a16:creationId xmlns:a16="http://schemas.microsoft.com/office/drawing/2014/main" id="{B72E3B78-5419-44A8-B498-4812E8F8D9C8}"/>
              </a:ext>
            </a:extLst>
          </p:cNvPr>
          <p:cNvSpPr/>
          <p:nvPr/>
        </p:nvSpPr>
        <p:spPr>
          <a:xfrm>
            <a:off x="1043993" y="2869227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0EEEC56B-09A3-40C9-B952-9B87B3D75C4F}"/>
              </a:ext>
            </a:extLst>
          </p:cNvPr>
          <p:cNvSpPr/>
          <p:nvPr/>
        </p:nvSpPr>
        <p:spPr>
          <a:xfrm>
            <a:off x="1449553" y="3719692"/>
            <a:ext cx="146468" cy="270706"/>
          </a:xfrm>
          <a:custGeom>
            <a:avLst/>
            <a:gdLst>
              <a:gd name="connsiteX0" fmla="*/ 167366 w 181494"/>
              <a:gd name="connsiteY0" fmla="*/ 293636 h 335443"/>
              <a:gd name="connsiteX1" fmla="*/ 47320 w 181494"/>
              <a:gd name="connsiteY1" fmla="*/ 18863 h 335443"/>
              <a:gd name="connsiteX2" fmla="*/ 25978 w 181494"/>
              <a:gd name="connsiteY2" fmla="*/ 5525 h 335443"/>
              <a:gd name="connsiteX3" fmla="*/ 154028 w 181494"/>
              <a:gd name="connsiteY3" fmla="*/ 333651 h 335443"/>
              <a:gd name="connsiteX4" fmla="*/ 167366 w 181494"/>
              <a:gd name="connsiteY4" fmla="*/ 293636 h 33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494" h="335443">
                <a:moveTo>
                  <a:pt x="167366" y="293636"/>
                </a:moveTo>
                <a:cubicBezTo>
                  <a:pt x="60658" y="248285"/>
                  <a:pt x="-3366" y="130907"/>
                  <a:pt x="47320" y="18863"/>
                </a:cubicBezTo>
                <a:cubicBezTo>
                  <a:pt x="52655" y="5525"/>
                  <a:pt x="33982" y="-7813"/>
                  <a:pt x="25978" y="5525"/>
                </a:cubicBezTo>
                <a:cubicBezTo>
                  <a:pt x="-38046" y="122903"/>
                  <a:pt x="20643" y="298971"/>
                  <a:pt x="154028" y="333651"/>
                </a:cubicBezTo>
                <a:cubicBezTo>
                  <a:pt x="183373" y="344322"/>
                  <a:pt x="191375" y="304307"/>
                  <a:pt x="167366" y="293636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Polyline: figure 43">
            <a:extLst>
              <a:ext uri="{FF2B5EF4-FFF2-40B4-BE49-F238E27FC236}">
                <a16:creationId xmlns:a16="http://schemas.microsoft.com/office/drawing/2014/main" id="{2B44DA09-B18D-4423-B013-32AB74022000}"/>
              </a:ext>
            </a:extLst>
          </p:cNvPr>
          <p:cNvSpPr/>
          <p:nvPr/>
        </p:nvSpPr>
        <p:spPr>
          <a:xfrm>
            <a:off x="1551179" y="3761713"/>
            <a:ext cx="144942" cy="201532"/>
          </a:xfrm>
          <a:custGeom>
            <a:avLst/>
            <a:gdLst>
              <a:gd name="connsiteX0" fmla="*/ 164151 w 179603"/>
              <a:gd name="connsiteY0" fmla="*/ 212222 h 249727"/>
              <a:gd name="connsiteX1" fmla="*/ 30766 w 179603"/>
              <a:gd name="connsiteY1" fmla="*/ 17481 h 249727"/>
              <a:gd name="connsiteX2" fmla="*/ 4089 w 179603"/>
              <a:gd name="connsiteY2" fmla="*/ 9477 h 249727"/>
              <a:gd name="connsiteX3" fmla="*/ 153480 w 179603"/>
              <a:gd name="connsiteY3" fmla="*/ 249570 h 249727"/>
              <a:gd name="connsiteX4" fmla="*/ 164151 w 179603"/>
              <a:gd name="connsiteY4" fmla="*/ 212222 h 249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03" h="249727">
                <a:moveTo>
                  <a:pt x="164151" y="212222"/>
                </a:moveTo>
                <a:cubicBezTo>
                  <a:pt x="78784" y="185545"/>
                  <a:pt x="17428" y="113518"/>
                  <a:pt x="30766" y="17481"/>
                </a:cubicBezTo>
                <a:cubicBezTo>
                  <a:pt x="33434" y="-1193"/>
                  <a:pt x="6757" y="-6529"/>
                  <a:pt x="4089" y="9477"/>
                </a:cubicBezTo>
                <a:cubicBezTo>
                  <a:pt x="-17253" y="108182"/>
                  <a:pt x="46772" y="230896"/>
                  <a:pt x="153480" y="249570"/>
                </a:cubicBezTo>
                <a:cubicBezTo>
                  <a:pt x="180157" y="252238"/>
                  <a:pt x="190828" y="220225"/>
                  <a:pt x="164151" y="212222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Polyline: figure 46">
            <a:extLst>
              <a:ext uri="{FF2B5EF4-FFF2-40B4-BE49-F238E27FC236}">
                <a16:creationId xmlns:a16="http://schemas.microsoft.com/office/drawing/2014/main" id="{2B28C060-42C8-4B91-ACA5-34238317B97C}"/>
              </a:ext>
            </a:extLst>
          </p:cNvPr>
          <p:cNvSpPr/>
          <p:nvPr/>
        </p:nvSpPr>
        <p:spPr>
          <a:xfrm rot="18500105">
            <a:off x="11858773" y="3552420"/>
            <a:ext cx="334623" cy="1462439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Polyline: figure 48">
            <a:extLst>
              <a:ext uri="{FF2B5EF4-FFF2-40B4-BE49-F238E27FC236}">
                <a16:creationId xmlns:a16="http://schemas.microsoft.com/office/drawing/2014/main" id="{32F2F2D2-3DA1-449D-B04C-0EA205441445}"/>
              </a:ext>
            </a:extLst>
          </p:cNvPr>
          <p:cNvSpPr/>
          <p:nvPr/>
        </p:nvSpPr>
        <p:spPr>
          <a:xfrm>
            <a:off x="11765743" y="2482455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Polyline: figure 51">
            <a:extLst>
              <a:ext uri="{FF2B5EF4-FFF2-40B4-BE49-F238E27FC236}">
                <a16:creationId xmlns:a16="http://schemas.microsoft.com/office/drawing/2014/main" id="{D3E3EE43-F311-4F87-A1B2-515888456FA0}"/>
              </a:ext>
            </a:extLst>
          </p:cNvPr>
          <p:cNvSpPr/>
          <p:nvPr/>
        </p:nvSpPr>
        <p:spPr>
          <a:xfrm>
            <a:off x="12171303" y="3332920"/>
            <a:ext cx="146468" cy="270706"/>
          </a:xfrm>
          <a:custGeom>
            <a:avLst/>
            <a:gdLst>
              <a:gd name="connsiteX0" fmla="*/ 167366 w 181494"/>
              <a:gd name="connsiteY0" fmla="*/ 293636 h 335443"/>
              <a:gd name="connsiteX1" fmla="*/ 47320 w 181494"/>
              <a:gd name="connsiteY1" fmla="*/ 18863 h 335443"/>
              <a:gd name="connsiteX2" fmla="*/ 25978 w 181494"/>
              <a:gd name="connsiteY2" fmla="*/ 5525 h 335443"/>
              <a:gd name="connsiteX3" fmla="*/ 154028 w 181494"/>
              <a:gd name="connsiteY3" fmla="*/ 333651 h 335443"/>
              <a:gd name="connsiteX4" fmla="*/ 167366 w 181494"/>
              <a:gd name="connsiteY4" fmla="*/ 293636 h 33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494" h="335443">
                <a:moveTo>
                  <a:pt x="167366" y="293636"/>
                </a:moveTo>
                <a:cubicBezTo>
                  <a:pt x="60658" y="248285"/>
                  <a:pt x="-3366" y="130907"/>
                  <a:pt x="47320" y="18863"/>
                </a:cubicBezTo>
                <a:cubicBezTo>
                  <a:pt x="52655" y="5525"/>
                  <a:pt x="33982" y="-7813"/>
                  <a:pt x="25978" y="5525"/>
                </a:cubicBezTo>
                <a:cubicBezTo>
                  <a:pt x="-38046" y="122903"/>
                  <a:pt x="20643" y="298971"/>
                  <a:pt x="154028" y="333651"/>
                </a:cubicBezTo>
                <a:cubicBezTo>
                  <a:pt x="183373" y="344322"/>
                  <a:pt x="191375" y="304307"/>
                  <a:pt x="167366" y="293636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Polyline: figure 52">
            <a:extLst>
              <a:ext uri="{FF2B5EF4-FFF2-40B4-BE49-F238E27FC236}">
                <a16:creationId xmlns:a16="http://schemas.microsoft.com/office/drawing/2014/main" id="{EF3CC2A3-173E-49D3-B617-994C809AFFFE}"/>
              </a:ext>
            </a:extLst>
          </p:cNvPr>
          <p:cNvSpPr/>
          <p:nvPr/>
        </p:nvSpPr>
        <p:spPr>
          <a:xfrm>
            <a:off x="12272929" y="3374941"/>
            <a:ext cx="144942" cy="201532"/>
          </a:xfrm>
          <a:custGeom>
            <a:avLst/>
            <a:gdLst>
              <a:gd name="connsiteX0" fmla="*/ 164151 w 179603"/>
              <a:gd name="connsiteY0" fmla="*/ 212222 h 249727"/>
              <a:gd name="connsiteX1" fmla="*/ 30766 w 179603"/>
              <a:gd name="connsiteY1" fmla="*/ 17481 h 249727"/>
              <a:gd name="connsiteX2" fmla="*/ 4089 w 179603"/>
              <a:gd name="connsiteY2" fmla="*/ 9477 h 249727"/>
              <a:gd name="connsiteX3" fmla="*/ 153480 w 179603"/>
              <a:gd name="connsiteY3" fmla="*/ 249570 h 249727"/>
              <a:gd name="connsiteX4" fmla="*/ 164151 w 179603"/>
              <a:gd name="connsiteY4" fmla="*/ 212222 h 249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03" h="249727">
                <a:moveTo>
                  <a:pt x="164151" y="212222"/>
                </a:moveTo>
                <a:cubicBezTo>
                  <a:pt x="78784" y="185545"/>
                  <a:pt x="17428" y="113518"/>
                  <a:pt x="30766" y="17481"/>
                </a:cubicBezTo>
                <a:cubicBezTo>
                  <a:pt x="33434" y="-1193"/>
                  <a:pt x="6757" y="-6529"/>
                  <a:pt x="4089" y="9477"/>
                </a:cubicBezTo>
                <a:cubicBezTo>
                  <a:pt x="-17253" y="108182"/>
                  <a:pt x="46772" y="230896"/>
                  <a:pt x="153480" y="249570"/>
                </a:cubicBezTo>
                <a:cubicBezTo>
                  <a:pt x="180157" y="252238"/>
                  <a:pt x="190828" y="220225"/>
                  <a:pt x="164151" y="212222"/>
                </a:cubicBezTo>
                <a:close/>
              </a:path>
            </a:pathLst>
          </a:custGeom>
          <a:solidFill>
            <a:srgbClr val="04040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Polyline: figure 54">
            <a:extLst>
              <a:ext uri="{FF2B5EF4-FFF2-40B4-BE49-F238E27FC236}">
                <a16:creationId xmlns:a16="http://schemas.microsoft.com/office/drawing/2014/main" id="{436C681B-D177-412B-B675-8071F9859799}"/>
              </a:ext>
            </a:extLst>
          </p:cNvPr>
          <p:cNvSpPr/>
          <p:nvPr/>
        </p:nvSpPr>
        <p:spPr>
          <a:xfrm>
            <a:off x="10794879" y="2328594"/>
            <a:ext cx="371116" cy="370291"/>
          </a:xfrm>
          <a:custGeom>
            <a:avLst/>
            <a:gdLst>
              <a:gd name="connsiteX0" fmla="*/ 392662 w 459865"/>
              <a:gd name="connsiteY0" fmla="*/ 66692 h 458843"/>
              <a:gd name="connsiteX1" fmla="*/ 229933 w 459865"/>
              <a:gd name="connsiteY1" fmla="*/ 0 h 458843"/>
              <a:gd name="connsiteX2" fmla="*/ 141899 w 459865"/>
              <a:gd name="connsiteY2" fmla="*/ 18674 h 458843"/>
              <a:gd name="connsiteX3" fmla="*/ 67203 w 459865"/>
              <a:gd name="connsiteY3" fmla="*/ 66692 h 458843"/>
              <a:gd name="connsiteX4" fmla="*/ 19185 w 459865"/>
              <a:gd name="connsiteY4" fmla="*/ 141388 h 458843"/>
              <a:gd name="connsiteX5" fmla="*/ 511 w 459865"/>
              <a:gd name="connsiteY5" fmla="*/ 229422 h 458843"/>
              <a:gd name="connsiteX6" fmla="*/ 67203 w 459865"/>
              <a:gd name="connsiteY6" fmla="*/ 392151 h 458843"/>
              <a:gd name="connsiteX7" fmla="*/ 229933 w 459865"/>
              <a:gd name="connsiteY7" fmla="*/ 458843 h 458843"/>
              <a:gd name="connsiteX8" fmla="*/ 317967 w 459865"/>
              <a:gd name="connsiteY8" fmla="*/ 440169 h 458843"/>
              <a:gd name="connsiteX9" fmla="*/ 392662 w 459865"/>
              <a:gd name="connsiteY9" fmla="*/ 392151 h 458843"/>
              <a:gd name="connsiteX10" fmla="*/ 440681 w 459865"/>
              <a:gd name="connsiteY10" fmla="*/ 317456 h 458843"/>
              <a:gd name="connsiteX11" fmla="*/ 459354 w 459865"/>
              <a:gd name="connsiteY11" fmla="*/ 229422 h 458843"/>
              <a:gd name="connsiteX12" fmla="*/ 392662 w 459865"/>
              <a:gd name="connsiteY12" fmla="*/ 66692 h 45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59865" h="458843">
                <a:moveTo>
                  <a:pt x="392662" y="66692"/>
                </a:moveTo>
                <a:cubicBezTo>
                  <a:pt x="347311" y="24009"/>
                  <a:pt x="291290" y="0"/>
                  <a:pt x="229933" y="0"/>
                </a:cubicBezTo>
                <a:cubicBezTo>
                  <a:pt x="197921" y="0"/>
                  <a:pt x="168576" y="5335"/>
                  <a:pt x="141899" y="18674"/>
                </a:cubicBezTo>
                <a:cubicBezTo>
                  <a:pt x="112554" y="26677"/>
                  <a:pt x="88545" y="42683"/>
                  <a:pt x="67203" y="66692"/>
                </a:cubicBezTo>
                <a:cubicBezTo>
                  <a:pt x="45862" y="88034"/>
                  <a:pt x="29856" y="112043"/>
                  <a:pt x="19185" y="141388"/>
                </a:cubicBezTo>
                <a:cubicBezTo>
                  <a:pt x="5846" y="168065"/>
                  <a:pt x="-2157" y="197409"/>
                  <a:pt x="511" y="229422"/>
                </a:cubicBezTo>
                <a:cubicBezTo>
                  <a:pt x="3179" y="288111"/>
                  <a:pt x="21853" y="352136"/>
                  <a:pt x="67203" y="392151"/>
                </a:cubicBezTo>
                <a:cubicBezTo>
                  <a:pt x="112554" y="434834"/>
                  <a:pt x="168576" y="458843"/>
                  <a:pt x="229933" y="458843"/>
                </a:cubicBezTo>
                <a:cubicBezTo>
                  <a:pt x="261945" y="458843"/>
                  <a:pt x="291290" y="453508"/>
                  <a:pt x="317967" y="440169"/>
                </a:cubicBezTo>
                <a:cubicBezTo>
                  <a:pt x="347311" y="432166"/>
                  <a:pt x="371321" y="416160"/>
                  <a:pt x="392662" y="392151"/>
                </a:cubicBezTo>
                <a:cubicBezTo>
                  <a:pt x="414004" y="370809"/>
                  <a:pt x="430010" y="346800"/>
                  <a:pt x="440681" y="317456"/>
                </a:cubicBezTo>
                <a:cubicBezTo>
                  <a:pt x="454019" y="290779"/>
                  <a:pt x="462022" y="261434"/>
                  <a:pt x="459354" y="229422"/>
                </a:cubicBezTo>
                <a:cubicBezTo>
                  <a:pt x="456687" y="170732"/>
                  <a:pt x="438013" y="109375"/>
                  <a:pt x="392662" y="66692"/>
                </a:cubicBezTo>
                <a:close/>
              </a:path>
            </a:pathLst>
          </a:custGeom>
          <a:solidFill>
            <a:schemeClr val="accent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Oval 3">
            <a:extLst>
              <a:ext uri="{FF2B5EF4-FFF2-40B4-BE49-F238E27FC236}">
                <a16:creationId xmlns:a16="http://schemas.microsoft.com/office/drawing/2014/main" id="{D0426946-5A56-4370-B896-209A0BC04B28}"/>
              </a:ext>
            </a:extLst>
          </p:cNvPr>
          <p:cNvSpPr/>
          <p:nvPr/>
        </p:nvSpPr>
        <p:spPr>
          <a:xfrm>
            <a:off x="4771694" y="2222730"/>
            <a:ext cx="2648612" cy="2648610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udea" panose="02000000000000000000" pitchFamily="50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2F939184-9A68-4CE9-97D9-A29F87A25178}"/>
              </a:ext>
            </a:extLst>
          </p:cNvPr>
          <p:cNvSpPr/>
          <p:nvPr/>
        </p:nvSpPr>
        <p:spPr>
          <a:xfrm>
            <a:off x="4959191" y="3046634"/>
            <a:ext cx="2273618" cy="14223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Capitalize on low hanging fruit to identify a ballpark value </a:t>
            </a: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  <a:cs typeface="Latha" panose="020B0502040204020203" pitchFamily="34" charset="0"/>
              </a:rPr>
              <a:t>content in</a:t>
            </a: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 </a:t>
            </a: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</a:rPr>
              <a:t>provide a robust . Expertise and media growth strategies. Seamlessly visualize quality intellectual capital without superior design.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90EA243-C68B-4118-B2B9-E6A9921C346D}"/>
              </a:ext>
            </a:extLst>
          </p:cNvPr>
          <p:cNvSpPr txBox="1"/>
          <p:nvPr/>
        </p:nvSpPr>
        <p:spPr>
          <a:xfrm>
            <a:off x="5190166" y="2671600"/>
            <a:ext cx="1811666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1988538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olyline: figure 14">
            <a:extLst>
              <a:ext uri="{FF2B5EF4-FFF2-40B4-BE49-F238E27FC236}">
                <a16:creationId xmlns:a16="http://schemas.microsoft.com/office/drawing/2014/main" id="{D970C034-6F92-4D6B-8A83-E4B51B6FDF57}"/>
              </a:ext>
            </a:extLst>
          </p:cNvPr>
          <p:cNvSpPr/>
          <p:nvPr/>
        </p:nvSpPr>
        <p:spPr>
          <a:xfrm>
            <a:off x="4153745" y="1532829"/>
            <a:ext cx="8204268" cy="4890937"/>
          </a:xfrm>
          <a:custGeom>
            <a:avLst/>
            <a:gdLst>
              <a:gd name="connsiteX0" fmla="*/ 4750321 w 7802028"/>
              <a:gd name="connsiteY0" fmla="*/ 3411088 h 4651144"/>
              <a:gd name="connsiteX1" fmla="*/ 4750321 w 7802028"/>
              <a:gd name="connsiteY1" fmla="*/ 3424774 h 4651144"/>
              <a:gd name="connsiteX2" fmla="*/ 4737168 w 7802028"/>
              <a:gd name="connsiteY2" fmla="*/ 3420152 h 4651144"/>
              <a:gd name="connsiteX3" fmla="*/ 4702688 w 7802028"/>
              <a:gd name="connsiteY3" fmla="*/ 3585446 h 4651144"/>
              <a:gd name="connsiteX4" fmla="*/ 4635326 w 7802028"/>
              <a:gd name="connsiteY4" fmla="*/ 3688354 h 4651144"/>
              <a:gd name="connsiteX5" fmla="*/ 4599246 w 7802028"/>
              <a:gd name="connsiteY5" fmla="*/ 3637878 h 4651144"/>
              <a:gd name="connsiteX6" fmla="*/ 4600846 w 7802028"/>
              <a:gd name="connsiteY6" fmla="*/ 3614950 h 4651144"/>
              <a:gd name="connsiteX7" fmla="*/ 4591604 w 7802028"/>
              <a:gd name="connsiteY7" fmla="*/ 3578159 h 4651144"/>
              <a:gd name="connsiteX8" fmla="*/ 4607066 w 7802028"/>
              <a:gd name="connsiteY8" fmla="*/ 3559674 h 4651144"/>
              <a:gd name="connsiteX9" fmla="*/ 4622352 w 7802028"/>
              <a:gd name="connsiteY9" fmla="*/ 3518440 h 4651144"/>
              <a:gd name="connsiteX10" fmla="*/ 4610799 w 7802028"/>
              <a:gd name="connsiteY10" fmla="*/ 3470629 h 4651144"/>
              <a:gd name="connsiteX11" fmla="*/ 4660565 w 7802028"/>
              <a:gd name="connsiteY11" fmla="*/ 3412865 h 4651144"/>
              <a:gd name="connsiteX12" fmla="*/ 4714240 w 7802028"/>
              <a:gd name="connsiteY12" fmla="*/ 3351192 h 4651144"/>
              <a:gd name="connsiteX13" fmla="*/ 4718862 w 7802028"/>
              <a:gd name="connsiteY13" fmla="*/ 3323643 h 4651144"/>
              <a:gd name="connsiteX14" fmla="*/ 4750321 w 7802028"/>
              <a:gd name="connsiteY14" fmla="*/ 3411088 h 4651144"/>
              <a:gd name="connsiteX15" fmla="*/ 5389811 w 7802028"/>
              <a:gd name="connsiteY15" fmla="*/ 2815676 h 4651144"/>
              <a:gd name="connsiteX16" fmla="*/ 5409006 w 7802028"/>
              <a:gd name="connsiteY16" fmla="*/ 2841448 h 4651144"/>
              <a:gd name="connsiteX17" fmla="*/ 5433356 w 7802028"/>
              <a:gd name="connsiteY17" fmla="*/ 2803768 h 4651144"/>
              <a:gd name="connsiteX18" fmla="*/ 5400297 w 7802028"/>
              <a:gd name="connsiteY18" fmla="*/ 2741383 h 4651144"/>
              <a:gd name="connsiteX19" fmla="*/ 5389811 w 7802028"/>
              <a:gd name="connsiteY19" fmla="*/ 2815676 h 4651144"/>
              <a:gd name="connsiteX20" fmla="*/ 5958563 w 7802028"/>
              <a:gd name="connsiteY20" fmla="*/ 3135421 h 4651144"/>
              <a:gd name="connsiteX21" fmla="*/ 5962473 w 7802028"/>
              <a:gd name="connsiteY21" fmla="*/ 3109650 h 4651144"/>
              <a:gd name="connsiteX22" fmla="*/ 5962473 w 7802028"/>
              <a:gd name="connsiteY22" fmla="*/ 3070015 h 4651144"/>
              <a:gd name="connsiteX23" fmla="*/ 5947010 w 7802028"/>
              <a:gd name="connsiteY23" fmla="*/ 3052597 h 4651144"/>
              <a:gd name="connsiteX24" fmla="*/ 5929414 w 7802028"/>
              <a:gd name="connsiteY24" fmla="*/ 3017583 h 4651144"/>
              <a:gd name="connsiteX25" fmla="*/ 5914840 w 7802028"/>
              <a:gd name="connsiteY25" fmla="*/ 3003009 h 4651144"/>
              <a:gd name="connsiteX26" fmla="*/ 5917861 w 7802028"/>
              <a:gd name="connsiteY26" fmla="*/ 2993767 h 4651144"/>
              <a:gd name="connsiteX27" fmla="*/ 5910930 w 7802028"/>
              <a:gd name="connsiteY27" fmla="*/ 2985413 h 4651144"/>
              <a:gd name="connsiteX28" fmla="*/ 5904887 w 7802028"/>
              <a:gd name="connsiteY28" fmla="*/ 2985413 h 4651144"/>
              <a:gd name="connsiteX29" fmla="*/ 5906309 w 7802028"/>
              <a:gd name="connsiteY29" fmla="*/ 2980970 h 4651144"/>
              <a:gd name="connsiteX30" fmla="*/ 5881781 w 7802028"/>
              <a:gd name="connsiteY30" fmla="*/ 2957864 h 4651144"/>
              <a:gd name="connsiteX31" fmla="*/ 5837347 w 7802028"/>
              <a:gd name="connsiteY31" fmla="*/ 2920184 h 4651144"/>
              <a:gd name="connsiteX32" fmla="*/ 5812820 w 7802028"/>
              <a:gd name="connsiteY32" fmla="*/ 2895479 h 4651144"/>
              <a:gd name="connsiteX33" fmla="*/ 5804466 w 7802028"/>
              <a:gd name="connsiteY33" fmla="*/ 2890858 h 4651144"/>
              <a:gd name="connsiteX34" fmla="*/ 5776029 w 7802028"/>
              <a:gd name="connsiteY34" fmla="*/ 2856022 h 4651144"/>
              <a:gd name="connsiteX35" fmla="*/ 5750791 w 7802028"/>
              <a:gd name="connsiteY35" fmla="*/ 2856022 h 4651144"/>
              <a:gd name="connsiteX36" fmla="*/ 5735506 w 7802028"/>
              <a:gd name="connsiteY36" fmla="*/ 2847669 h 4651144"/>
              <a:gd name="connsiteX37" fmla="*/ 5730884 w 7802028"/>
              <a:gd name="connsiteY37" fmla="*/ 2847669 h 4651144"/>
              <a:gd name="connsiteX38" fmla="*/ 5730884 w 7802028"/>
              <a:gd name="connsiteY38" fmla="*/ 2854955 h 4651144"/>
              <a:gd name="connsiteX39" fmla="*/ 5751679 w 7802028"/>
              <a:gd name="connsiteY39" fmla="*/ 2891747 h 4651144"/>
              <a:gd name="connsiteX40" fmla="*/ 5769275 w 7802028"/>
              <a:gd name="connsiteY40" fmla="*/ 2899922 h 4651144"/>
              <a:gd name="connsiteX41" fmla="*/ 5780828 w 7802028"/>
              <a:gd name="connsiteY41" fmla="*/ 2927471 h 4651144"/>
              <a:gd name="connsiteX42" fmla="*/ 5809265 w 7802028"/>
              <a:gd name="connsiteY42" fmla="*/ 2957864 h 4651144"/>
              <a:gd name="connsiteX43" fmla="*/ 5819930 w 7802028"/>
              <a:gd name="connsiteY43" fmla="*/ 2990034 h 4651144"/>
              <a:gd name="connsiteX44" fmla="*/ 5832193 w 7802028"/>
              <a:gd name="connsiteY44" fmla="*/ 2994655 h 4651144"/>
              <a:gd name="connsiteX45" fmla="*/ 5834504 w 7802028"/>
              <a:gd name="connsiteY45" fmla="*/ 3002831 h 4651144"/>
              <a:gd name="connsiteX46" fmla="*/ 5847478 w 7802028"/>
              <a:gd name="connsiteY46" fmla="*/ 3025759 h 4651144"/>
              <a:gd name="connsiteX47" fmla="*/ 5877338 w 7802028"/>
              <a:gd name="connsiteY47" fmla="*/ 3081745 h 4651144"/>
              <a:gd name="connsiteX48" fmla="*/ 5919461 w 7802028"/>
              <a:gd name="connsiteY48" fmla="*/ 3123158 h 4651144"/>
              <a:gd name="connsiteX49" fmla="*/ 5937945 w 7802028"/>
              <a:gd name="connsiteY49" fmla="*/ 3148040 h 4651144"/>
              <a:gd name="connsiteX50" fmla="*/ 5958563 w 7802028"/>
              <a:gd name="connsiteY50" fmla="*/ 3135421 h 4651144"/>
              <a:gd name="connsiteX51" fmla="*/ 6030012 w 7802028"/>
              <a:gd name="connsiteY51" fmla="*/ 2973683 h 4651144"/>
              <a:gd name="connsiteX52" fmla="*/ 6041387 w 7802028"/>
              <a:gd name="connsiteY52" fmla="*/ 3012251 h 4651144"/>
              <a:gd name="connsiteX53" fmla="*/ 6051340 w 7802028"/>
              <a:gd name="connsiteY53" fmla="*/ 3017761 h 4651144"/>
              <a:gd name="connsiteX54" fmla="*/ 6050629 w 7802028"/>
              <a:gd name="connsiteY54" fmla="*/ 3022382 h 4651144"/>
              <a:gd name="connsiteX55" fmla="*/ 6076756 w 7802028"/>
              <a:gd name="connsiteY55" fmla="*/ 3072859 h 4651144"/>
              <a:gd name="connsiteX56" fmla="*/ 6092930 w 7802028"/>
              <a:gd name="connsiteY56" fmla="*/ 3068237 h 4651144"/>
              <a:gd name="connsiteX57" fmla="*/ 6094352 w 7802028"/>
              <a:gd name="connsiteY57" fmla="*/ 3081923 h 4651144"/>
              <a:gd name="connsiteX58" fmla="*/ 6100395 w 7802028"/>
              <a:gd name="connsiteY58" fmla="*/ 3086544 h 4651144"/>
              <a:gd name="connsiteX59" fmla="*/ 6119590 w 7802028"/>
              <a:gd name="connsiteY59" fmla="*/ 3076413 h 4651144"/>
              <a:gd name="connsiteX60" fmla="*/ 6153360 w 7802028"/>
              <a:gd name="connsiteY60" fmla="*/ 3091165 h 4651144"/>
              <a:gd name="connsiteX61" fmla="*/ 6163313 w 7802028"/>
              <a:gd name="connsiteY61" fmla="*/ 3103962 h 4651144"/>
              <a:gd name="connsiteX62" fmla="*/ 6187130 w 7802028"/>
              <a:gd name="connsiteY62" fmla="*/ 3089210 h 4651144"/>
              <a:gd name="connsiteX63" fmla="*/ 6196372 w 7802028"/>
              <a:gd name="connsiteY63" fmla="*/ 3057929 h 4651144"/>
              <a:gd name="connsiteX64" fmla="*/ 6192640 w 7802028"/>
              <a:gd name="connsiteY64" fmla="*/ 3045132 h 4651144"/>
              <a:gd name="connsiteX65" fmla="*/ 6209524 w 7802028"/>
              <a:gd name="connsiteY65" fmla="*/ 3023982 h 4651144"/>
              <a:gd name="connsiteX66" fmla="*/ 6219655 w 7802028"/>
              <a:gd name="connsiteY66" fmla="*/ 2982569 h 4651144"/>
              <a:gd name="connsiteX67" fmla="*/ 6223388 w 7802028"/>
              <a:gd name="connsiteY67" fmla="*/ 2973327 h 4651144"/>
              <a:gd name="connsiteX68" fmla="*/ 6231030 w 7802028"/>
              <a:gd name="connsiteY68" fmla="*/ 2971550 h 4651144"/>
              <a:gd name="connsiteX69" fmla="*/ 6247915 w 7802028"/>
              <a:gd name="connsiteY69" fmla="*/ 2962308 h 4651144"/>
              <a:gd name="connsiteX70" fmla="*/ 6213434 w 7802028"/>
              <a:gd name="connsiteY70" fmla="*/ 2902589 h 4651144"/>
              <a:gd name="connsiteX71" fmla="*/ 6218767 w 7802028"/>
              <a:gd name="connsiteY71" fmla="*/ 2896190 h 4651144"/>
              <a:gd name="connsiteX72" fmla="*/ 6215745 w 7802028"/>
              <a:gd name="connsiteY72" fmla="*/ 2887837 h 4651144"/>
              <a:gd name="connsiteX73" fmla="*/ 6237962 w 7802028"/>
              <a:gd name="connsiteY73" fmla="*/ 2875040 h 4651144"/>
              <a:gd name="connsiteX74" fmla="*/ 6234940 w 7802028"/>
              <a:gd name="connsiteY74" fmla="*/ 2870419 h 4651144"/>
              <a:gd name="connsiteX75" fmla="*/ 6251825 w 7802028"/>
              <a:gd name="connsiteY75" fmla="*/ 2859399 h 4651144"/>
              <a:gd name="connsiteX76" fmla="*/ 6219655 w 7802028"/>
              <a:gd name="connsiteY76" fmla="*/ 2832739 h 4651144"/>
              <a:gd name="connsiteX77" fmla="*/ 6208103 w 7802028"/>
              <a:gd name="connsiteY77" fmla="*/ 2809811 h 4651144"/>
              <a:gd name="connsiteX78" fmla="*/ 6172733 w 7802028"/>
              <a:gd name="connsiteY78" fmla="*/ 2859399 h 4651144"/>
              <a:gd name="connsiteX79" fmla="*/ 6145184 w 7802028"/>
              <a:gd name="connsiteY79" fmla="*/ 2870419 h 4651144"/>
              <a:gd name="connsiteX80" fmla="*/ 6140386 w 7802028"/>
              <a:gd name="connsiteY80" fmla="*/ 2877883 h 4651144"/>
              <a:gd name="connsiteX81" fmla="*/ 6132743 w 7802028"/>
              <a:gd name="connsiteY81" fmla="*/ 2884282 h 4651144"/>
              <a:gd name="connsiteX82" fmla="*/ 6127411 w 7802028"/>
              <a:gd name="connsiteY82" fmla="*/ 2895301 h 4651144"/>
              <a:gd name="connsiteX83" fmla="*/ 6109815 w 7802028"/>
              <a:gd name="connsiteY83" fmla="*/ 2914674 h 4651144"/>
              <a:gd name="connsiteX84" fmla="*/ 6088309 w 7802028"/>
              <a:gd name="connsiteY84" fmla="*/ 2922850 h 4651144"/>
              <a:gd name="connsiteX85" fmla="*/ 6057028 w 7802028"/>
              <a:gd name="connsiteY85" fmla="*/ 2964263 h 4651144"/>
              <a:gd name="connsiteX86" fmla="*/ 6030012 w 7802028"/>
              <a:gd name="connsiteY86" fmla="*/ 2973683 h 4651144"/>
              <a:gd name="connsiteX87" fmla="*/ 6299814 w 7802028"/>
              <a:gd name="connsiteY87" fmla="*/ 2984702 h 4651144"/>
              <a:gd name="connsiteX88" fmla="*/ 6329140 w 7802028"/>
              <a:gd name="connsiteY88" fmla="*/ 2981147 h 4651144"/>
              <a:gd name="connsiteX89" fmla="*/ 6355978 w 7802028"/>
              <a:gd name="connsiteY89" fmla="*/ 2987368 h 4651144"/>
              <a:gd name="connsiteX90" fmla="*/ 6378906 w 7802028"/>
              <a:gd name="connsiteY90" fmla="*/ 2958042 h 4651144"/>
              <a:gd name="connsiteX91" fmla="*/ 6382638 w 7802028"/>
              <a:gd name="connsiteY91" fmla="*/ 2950577 h 4651144"/>
              <a:gd name="connsiteX92" fmla="*/ 6378017 w 7802028"/>
              <a:gd name="connsiteY92" fmla="*/ 2950577 h 4651144"/>
              <a:gd name="connsiteX93" fmla="*/ 6353490 w 7802028"/>
              <a:gd name="connsiteY93" fmla="*/ 2971905 h 4651144"/>
              <a:gd name="connsiteX94" fmla="*/ 6347269 w 7802028"/>
              <a:gd name="connsiteY94" fmla="*/ 2971905 h 4651144"/>
              <a:gd name="connsiteX95" fmla="*/ 6293593 w 7802028"/>
              <a:gd name="connsiteY95" fmla="*/ 2960708 h 4651144"/>
              <a:gd name="connsiteX96" fmla="*/ 6264444 w 7802028"/>
              <a:gd name="connsiteY96" fmla="*/ 3013140 h 4651144"/>
              <a:gd name="connsiteX97" fmla="*/ 6257513 w 7802028"/>
              <a:gd name="connsiteY97" fmla="*/ 3027003 h 4651144"/>
              <a:gd name="connsiteX98" fmla="*/ 6243827 w 7802028"/>
              <a:gd name="connsiteY98" fmla="*/ 3076591 h 4651144"/>
              <a:gd name="connsiteX99" fmla="*/ 6259112 w 7802028"/>
              <a:gd name="connsiteY99" fmla="*/ 3088499 h 4651144"/>
              <a:gd name="connsiteX100" fmla="*/ 6259112 w 7802028"/>
              <a:gd name="connsiteY100" fmla="*/ 3132578 h 4651144"/>
              <a:gd name="connsiteX101" fmla="*/ 6271376 w 7802028"/>
              <a:gd name="connsiteY101" fmla="*/ 3144486 h 4651144"/>
              <a:gd name="connsiteX102" fmla="*/ 6282929 w 7802028"/>
              <a:gd name="connsiteY102" fmla="*/ 3107872 h 4651144"/>
              <a:gd name="connsiteX103" fmla="*/ 6276175 w 7802028"/>
              <a:gd name="connsiteY103" fmla="*/ 3077480 h 4651144"/>
              <a:gd name="connsiteX104" fmla="*/ 6287728 w 7802028"/>
              <a:gd name="connsiteY104" fmla="*/ 3066460 h 4651144"/>
              <a:gd name="connsiteX105" fmla="*/ 6293770 w 7802028"/>
              <a:gd name="connsiteY105" fmla="*/ 3066460 h 4651144"/>
              <a:gd name="connsiteX106" fmla="*/ 6290749 w 7802028"/>
              <a:gd name="connsiteY106" fmla="*/ 3085833 h 4651144"/>
              <a:gd name="connsiteX107" fmla="*/ 6303013 w 7802028"/>
              <a:gd name="connsiteY107" fmla="*/ 3114271 h 4651144"/>
              <a:gd name="connsiteX108" fmla="*/ 6303013 w 7802028"/>
              <a:gd name="connsiteY108" fmla="*/ 3122624 h 4651144"/>
              <a:gd name="connsiteX109" fmla="*/ 6312966 w 7802028"/>
              <a:gd name="connsiteY109" fmla="*/ 3122624 h 4651144"/>
              <a:gd name="connsiteX110" fmla="*/ 6329851 w 7802028"/>
              <a:gd name="connsiteY110" fmla="*/ 3103429 h 4651144"/>
              <a:gd name="connsiteX111" fmla="*/ 6319187 w 7802028"/>
              <a:gd name="connsiteY111" fmla="*/ 3086900 h 4651144"/>
              <a:gd name="connsiteX112" fmla="*/ 6322208 w 7802028"/>
              <a:gd name="connsiteY112" fmla="*/ 3081390 h 4651144"/>
              <a:gd name="connsiteX113" fmla="*/ 6303013 w 7802028"/>
              <a:gd name="connsiteY113" fmla="*/ 3042821 h 4651144"/>
              <a:gd name="connsiteX114" fmla="*/ 6343714 w 7802028"/>
              <a:gd name="connsiteY114" fmla="*/ 3016161 h 4651144"/>
              <a:gd name="connsiteX115" fmla="*/ 6343714 w 7802028"/>
              <a:gd name="connsiteY115" fmla="*/ 3008874 h 4651144"/>
              <a:gd name="connsiteX116" fmla="*/ 6297681 w 7802028"/>
              <a:gd name="connsiteY116" fmla="*/ 3025403 h 4651144"/>
              <a:gd name="connsiteX117" fmla="*/ 6299281 w 7802028"/>
              <a:gd name="connsiteY117" fmla="*/ 3021849 h 4651144"/>
              <a:gd name="connsiteX118" fmla="*/ 6290749 w 7802028"/>
              <a:gd name="connsiteY118" fmla="*/ 3031091 h 4651144"/>
              <a:gd name="connsiteX119" fmla="*/ 6274753 w 7802028"/>
              <a:gd name="connsiteY119" fmla="*/ 2999810 h 4651144"/>
              <a:gd name="connsiteX120" fmla="*/ 6299814 w 7802028"/>
              <a:gd name="connsiteY120" fmla="*/ 2984702 h 4651144"/>
              <a:gd name="connsiteX121" fmla="*/ 6152649 w 7802028"/>
              <a:gd name="connsiteY121" fmla="*/ 3217002 h 4651144"/>
              <a:gd name="connsiteX122" fmla="*/ 6168645 w 7802028"/>
              <a:gd name="connsiteY122" fmla="*/ 3223400 h 4651144"/>
              <a:gd name="connsiteX123" fmla="*/ 6176999 w 7802028"/>
              <a:gd name="connsiteY123" fmla="*/ 3213447 h 4651144"/>
              <a:gd name="connsiteX124" fmla="*/ 6164735 w 7802028"/>
              <a:gd name="connsiteY124" fmla="*/ 3205093 h 4651144"/>
              <a:gd name="connsiteX125" fmla="*/ 6146429 w 7802028"/>
              <a:gd name="connsiteY125" fmla="*/ 3203316 h 4651144"/>
              <a:gd name="connsiteX126" fmla="*/ 6140208 w 7802028"/>
              <a:gd name="connsiteY126" fmla="*/ 3194962 h 4651144"/>
              <a:gd name="connsiteX127" fmla="*/ 6108216 w 7802028"/>
              <a:gd name="connsiteY127" fmla="*/ 3183054 h 4651144"/>
              <a:gd name="connsiteX128" fmla="*/ 6136653 w 7802028"/>
              <a:gd name="connsiteY128" fmla="*/ 3176656 h 4651144"/>
              <a:gd name="connsiteX129" fmla="*/ 6130433 w 7802028"/>
              <a:gd name="connsiteY129" fmla="*/ 3176656 h 4651144"/>
              <a:gd name="connsiteX130" fmla="*/ 6107505 w 7802028"/>
              <a:gd name="connsiteY130" fmla="*/ 3180210 h 4651144"/>
              <a:gd name="connsiteX131" fmla="*/ 6073024 w 7802028"/>
              <a:gd name="connsiteY131" fmla="*/ 3163681 h 4651144"/>
              <a:gd name="connsiteX132" fmla="*/ 6050096 w 7802028"/>
              <a:gd name="connsiteY132" fmla="*/ 3177544 h 4651144"/>
              <a:gd name="connsiteX133" fmla="*/ 5991799 w 7802028"/>
              <a:gd name="connsiteY133" fmla="*/ 3148218 h 4651144"/>
              <a:gd name="connsiteX134" fmla="*/ 5979535 w 7802028"/>
              <a:gd name="connsiteY134" fmla="*/ 3153728 h 4651144"/>
              <a:gd name="connsiteX135" fmla="*/ 5973314 w 7802028"/>
              <a:gd name="connsiteY135" fmla="*/ 3149996 h 4651144"/>
              <a:gd name="connsiteX136" fmla="*/ 5954119 w 7802028"/>
              <a:gd name="connsiteY136" fmla="*/ 3169369 h 4651144"/>
              <a:gd name="connsiteX137" fmla="*/ 5979358 w 7802028"/>
              <a:gd name="connsiteY137" fmla="*/ 3189453 h 4651144"/>
              <a:gd name="connsiteX138" fmla="*/ 6009928 w 7802028"/>
              <a:gd name="connsiteY138" fmla="*/ 3194074 h 4651144"/>
              <a:gd name="connsiteX139" fmla="*/ 6052229 w 7802028"/>
              <a:gd name="connsiteY139" fmla="*/ 3200472 h 4651144"/>
              <a:gd name="connsiteX140" fmla="*/ 6071424 w 7802028"/>
              <a:gd name="connsiteY140" fmla="*/ 3212380 h 4651144"/>
              <a:gd name="connsiteX141" fmla="*/ 6152649 w 7802028"/>
              <a:gd name="connsiteY141" fmla="*/ 3226244 h 4651144"/>
              <a:gd name="connsiteX142" fmla="*/ 6152649 w 7802028"/>
              <a:gd name="connsiteY142" fmla="*/ 3217002 h 4651144"/>
              <a:gd name="connsiteX143" fmla="*/ 6313677 w 7802028"/>
              <a:gd name="connsiteY143" fmla="*/ 3229087 h 4651144"/>
              <a:gd name="connsiteX144" fmla="*/ 6335894 w 7802028"/>
              <a:gd name="connsiteY144" fmla="*/ 3210781 h 4651144"/>
              <a:gd name="connsiteX145" fmla="*/ 6313677 w 7802028"/>
              <a:gd name="connsiteY145" fmla="*/ 3219845 h 4651144"/>
              <a:gd name="connsiteX146" fmla="*/ 6282929 w 7802028"/>
              <a:gd name="connsiteY146" fmla="*/ 3213447 h 4651144"/>
              <a:gd name="connsiteX147" fmla="*/ 6269066 w 7802028"/>
              <a:gd name="connsiteY147" fmla="*/ 3219845 h 4651144"/>
              <a:gd name="connsiteX148" fmla="*/ 6285951 w 7802028"/>
              <a:gd name="connsiteY148" fmla="*/ 3229087 h 4651144"/>
              <a:gd name="connsiteX149" fmla="*/ 6313677 w 7802028"/>
              <a:gd name="connsiteY149" fmla="*/ 3229087 h 4651144"/>
              <a:gd name="connsiteX150" fmla="*/ 6230853 w 7802028"/>
              <a:gd name="connsiteY150" fmla="*/ 3214335 h 4651144"/>
              <a:gd name="connsiteX151" fmla="*/ 6230142 w 7802028"/>
              <a:gd name="connsiteY151" fmla="*/ 3221800 h 4651144"/>
              <a:gd name="connsiteX152" fmla="*/ 6215567 w 7802028"/>
              <a:gd name="connsiteY152" fmla="*/ 3218246 h 4651144"/>
              <a:gd name="connsiteX153" fmla="*/ 6202415 w 7802028"/>
              <a:gd name="connsiteY153" fmla="*/ 3227310 h 4651144"/>
              <a:gd name="connsiteX154" fmla="*/ 6217700 w 7802028"/>
              <a:gd name="connsiteY154" fmla="*/ 3233709 h 4651144"/>
              <a:gd name="connsiteX155" fmla="*/ 6236185 w 7802028"/>
              <a:gd name="connsiteY155" fmla="*/ 3224466 h 4651144"/>
              <a:gd name="connsiteX156" fmla="*/ 6242227 w 7802028"/>
              <a:gd name="connsiteY156" fmla="*/ 3228021 h 4651144"/>
              <a:gd name="connsiteX157" fmla="*/ 6249159 w 7802028"/>
              <a:gd name="connsiteY157" fmla="*/ 3228021 h 4651144"/>
              <a:gd name="connsiteX158" fmla="*/ 6249159 w 7802028"/>
              <a:gd name="connsiteY158" fmla="*/ 3214158 h 4651144"/>
              <a:gd name="connsiteX159" fmla="*/ 6230853 w 7802028"/>
              <a:gd name="connsiteY159" fmla="*/ 3214158 h 4651144"/>
              <a:gd name="connsiteX160" fmla="*/ 6274575 w 7802028"/>
              <a:gd name="connsiteY160" fmla="*/ 3240107 h 4651144"/>
              <a:gd name="connsiteX161" fmla="*/ 6266933 w 7802028"/>
              <a:gd name="connsiteY161" fmla="*/ 3240107 h 4651144"/>
              <a:gd name="connsiteX162" fmla="*/ 6252358 w 7802028"/>
              <a:gd name="connsiteY162" fmla="*/ 3245795 h 4651144"/>
              <a:gd name="connsiteX163" fmla="*/ 6272265 w 7802028"/>
              <a:gd name="connsiteY163" fmla="*/ 3255748 h 4651144"/>
              <a:gd name="connsiteX164" fmla="*/ 6276886 w 7802028"/>
              <a:gd name="connsiteY164" fmla="*/ 3267656 h 4651144"/>
              <a:gd name="connsiteX165" fmla="*/ 6280085 w 7802028"/>
              <a:gd name="connsiteY165" fmla="*/ 3267656 h 4651144"/>
              <a:gd name="connsiteX166" fmla="*/ 6286128 w 7802028"/>
              <a:gd name="connsiteY166" fmla="*/ 3261257 h 4651144"/>
              <a:gd name="connsiteX167" fmla="*/ 6274575 w 7802028"/>
              <a:gd name="connsiteY167" fmla="*/ 3240107 h 4651144"/>
              <a:gd name="connsiteX168" fmla="*/ 6191751 w 7802028"/>
              <a:gd name="connsiteY168" fmla="*/ 3213447 h 4651144"/>
              <a:gd name="connsiteX169" fmla="*/ 6184819 w 7802028"/>
              <a:gd name="connsiteY169" fmla="*/ 3213447 h 4651144"/>
              <a:gd name="connsiteX170" fmla="*/ 6184819 w 7802028"/>
              <a:gd name="connsiteY170" fmla="*/ 3222689 h 4651144"/>
              <a:gd name="connsiteX171" fmla="*/ 6191040 w 7802028"/>
              <a:gd name="connsiteY171" fmla="*/ 3229087 h 4651144"/>
              <a:gd name="connsiteX172" fmla="*/ 6198860 w 7802028"/>
              <a:gd name="connsiteY172" fmla="*/ 3219845 h 4651144"/>
              <a:gd name="connsiteX173" fmla="*/ 6191751 w 7802028"/>
              <a:gd name="connsiteY173" fmla="*/ 3213447 h 4651144"/>
              <a:gd name="connsiteX174" fmla="*/ 6381216 w 7802028"/>
              <a:gd name="connsiteY174" fmla="*/ 3242062 h 4651144"/>
              <a:gd name="connsiteX175" fmla="*/ 6426538 w 7802028"/>
              <a:gd name="connsiteY175" fmla="*/ 3220912 h 4651144"/>
              <a:gd name="connsiteX176" fmla="*/ 6378195 w 7802028"/>
              <a:gd name="connsiteY176" fmla="*/ 3228377 h 4651144"/>
              <a:gd name="connsiteX177" fmla="*/ 6374462 w 7802028"/>
              <a:gd name="connsiteY177" fmla="*/ 3236552 h 4651144"/>
              <a:gd name="connsiteX178" fmla="*/ 6348335 w 7802028"/>
              <a:gd name="connsiteY178" fmla="*/ 3261257 h 4651144"/>
              <a:gd name="connsiteX179" fmla="*/ 6353668 w 7802028"/>
              <a:gd name="connsiteY179" fmla="*/ 3269611 h 4651144"/>
              <a:gd name="connsiteX180" fmla="*/ 6378906 w 7802028"/>
              <a:gd name="connsiteY180" fmla="*/ 3253971 h 4651144"/>
              <a:gd name="connsiteX181" fmla="*/ 6381216 w 7802028"/>
              <a:gd name="connsiteY181" fmla="*/ 3242062 h 4651144"/>
              <a:gd name="connsiteX182" fmla="*/ 6592721 w 7802028"/>
              <a:gd name="connsiteY182" fmla="*/ 3149996 h 4651144"/>
              <a:gd name="connsiteX183" fmla="*/ 6589699 w 7802028"/>
              <a:gd name="connsiteY183" fmla="*/ 3140042 h 4651144"/>
              <a:gd name="connsiteX184" fmla="*/ 6585078 w 7802028"/>
              <a:gd name="connsiteY184" fmla="*/ 3155683 h 4651144"/>
              <a:gd name="connsiteX185" fmla="*/ 6577436 w 7802028"/>
              <a:gd name="connsiteY185" fmla="*/ 3171146 h 4651144"/>
              <a:gd name="connsiteX186" fmla="*/ 6581879 w 7802028"/>
              <a:gd name="connsiteY186" fmla="*/ 3178611 h 4651144"/>
              <a:gd name="connsiteX187" fmla="*/ 6586500 w 7802028"/>
              <a:gd name="connsiteY187" fmla="*/ 3159238 h 4651144"/>
              <a:gd name="connsiteX188" fmla="*/ 6592721 w 7802028"/>
              <a:gd name="connsiteY188" fmla="*/ 3149996 h 4651144"/>
              <a:gd name="connsiteX189" fmla="*/ 6403433 w 7802028"/>
              <a:gd name="connsiteY189" fmla="*/ 3080146 h 4651144"/>
              <a:gd name="connsiteX190" fmla="*/ 6417119 w 7802028"/>
              <a:gd name="connsiteY190" fmla="*/ 3097564 h 4651144"/>
              <a:gd name="connsiteX191" fmla="*/ 6424939 w 7802028"/>
              <a:gd name="connsiteY191" fmla="*/ 3085656 h 4651144"/>
              <a:gd name="connsiteX192" fmla="*/ 6403433 w 7802028"/>
              <a:gd name="connsiteY192" fmla="*/ 3080146 h 4651144"/>
              <a:gd name="connsiteX193" fmla="*/ 6443246 w 7802028"/>
              <a:gd name="connsiteY193" fmla="*/ 3080146 h 4651144"/>
              <a:gd name="connsiteX194" fmla="*/ 6457109 w 7802028"/>
              <a:gd name="connsiteY194" fmla="*/ 3083878 h 4651144"/>
              <a:gd name="connsiteX195" fmla="*/ 6474705 w 7802028"/>
              <a:gd name="connsiteY195" fmla="*/ 3083878 h 4651144"/>
              <a:gd name="connsiteX196" fmla="*/ 6501543 w 7802028"/>
              <a:gd name="connsiteY196" fmla="*/ 3093120 h 4651144"/>
              <a:gd name="connsiteX197" fmla="*/ 6506164 w 7802028"/>
              <a:gd name="connsiteY197" fmla="*/ 3091343 h 4651144"/>
              <a:gd name="connsiteX198" fmla="*/ 6496922 w 7802028"/>
              <a:gd name="connsiteY198" fmla="*/ 3074814 h 4651144"/>
              <a:gd name="connsiteX199" fmla="*/ 6494611 w 7802028"/>
              <a:gd name="connsiteY199" fmla="*/ 3075702 h 4651144"/>
              <a:gd name="connsiteX200" fmla="*/ 6483236 w 7802028"/>
              <a:gd name="connsiteY200" fmla="*/ 3071970 h 4651144"/>
              <a:gd name="connsiteX201" fmla="*/ 6448755 w 7802028"/>
              <a:gd name="connsiteY201" fmla="*/ 3071970 h 4651144"/>
              <a:gd name="connsiteX202" fmla="*/ 6443246 w 7802028"/>
              <a:gd name="connsiteY202" fmla="*/ 3080146 h 4651144"/>
              <a:gd name="connsiteX203" fmla="*/ 6440224 w 7802028"/>
              <a:gd name="connsiteY203" fmla="*/ 2934225 h 4651144"/>
              <a:gd name="connsiteX204" fmla="*/ 6433292 w 7802028"/>
              <a:gd name="connsiteY204" fmla="*/ 2952710 h 4651144"/>
              <a:gd name="connsiteX205" fmla="*/ 6439335 w 7802028"/>
              <a:gd name="connsiteY205" fmla="*/ 2978304 h 4651144"/>
              <a:gd name="connsiteX206" fmla="*/ 6439335 w 7802028"/>
              <a:gd name="connsiteY206" fmla="*/ 2990212 h 4651144"/>
              <a:gd name="connsiteX207" fmla="*/ 6449288 w 7802028"/>
              <a:gd name="connsiteY207" fmla="*/ 3007630 h 4651144"/>
              <a:gd name="connsiteX208" fmla="*/ 6440935 w 7802028"/>
              <a:gd name="connsiteY208" fmla="*/ 2991989 h 4651144"/>
              <a:gd name="connsiteX209" fmla="*/ 6440935 w 7802028"/>
              <a:gd name="connsiteY209" fmla="*/ 2985591 h 4651144"/>
              <a:gd name="connsiteX210" fmla="*/ 6458531 w 7802028"/>
              <a:gd name="connsiteY210" fmla="*/ 2983813 h 4651144"/>
              <a:gd name="connsiteX211" fmla="*/ 6452310 w 7802028"/>
              <a:gd name="connsiteY211" fmla="*/ 2969950 h 4651144"/>
              <a:gd name="connsiteX212" fmla="*/ 6459953 w 7802028"/>
              <a:gd name="connsiteY212" fmla="*/ 2958042 h 4651144"/>
              <a:gd name="connsiteX213" fmla="*/ 6440224 w 7802028"/>
              <a:gd name="connsiteY213" fmla="*/ 2934225 h 4651144"/>
              <a:gd name="connsiteX214" fmla="*/ 6896470 w 7802028"/>
              <a:gd name="connsiteY214" fmla="*/ 3140042 h 4651144"/>
              <a:gd name="connsiteX215" fmla="*/ 6916554 w 7802028"/>
              <a:gd name="connsiteY215" fmla="*/ 3155861 h 4651144"/>
              <a:gd name="connsiteX216" fmla="*/ 6917087 w 7802028"/>
              <a:gd name="connsiteY216" fmla="*/ 3156394 h 4651144"/>
              <a:gd name="connsiteX217" fmla="*/ 6918686 w 7802028"/>
              <a:gd name="connsiteY217" fmla="*/ 3158171 h 4651144"/>
              <a:gd name="connsiteX218" fmla="*/ 6917265 w 7802028"/>
              <a:gd name="connsiteY218" fmla="*/ 3156572 h 4651144"/>
              <a:gd name="connsiteX219" fmla="*/ 6928640 w 7802028"/>
              <a:gd name="connsiteY219" fmla="*/ 3162792 h 4651144"/>
              <a:gd name="connsiteX220" fmla="*/ 6965431 w 7802028"/>
              <a:gd name="connsiteY220" fmla="*/ 3148929 h 4651144"/>
              <a:gd name="connsiteX221" fmla="*/ 6981605 w 7802028"/>
              <a:gd name="connsiteY221" fmla="*/ 3116759 h 4651144"/>
              <a:gd name="connsiteX222" fmla="*/ 6974673 w 7802028"/>
              <a:gd name="connsiteY222" fmla="*/ 3103074 h 4651144"/>
              <a:gd name="connsiteX223" fmla="*/ 6957788 w 7802028"/>
              <a:gd name="connsiteY223" fmla="*/ 3129734 h 4651144"/>
              <a:gd name="connsiteX224" fmla="*/ 6927929 w 7802028"/>
              <a:gd name="connsiteY224" fmla="*/ 3137199 h 4651144"/>
              <a:gd name="connsiteX225" fmla="*/ 6919575 w 7802028"/>
              <a:gd name="connsiteY225" fmla="*/ 3140042 h 4651144"/>
              <a:gd name="connsiteX226" fmla="*/ 6896470 w 7802028"/>
              <a:gd name="connsiteY226" fmla="*/ 3140042 h 4651144"/>
              <a:gd name="connsiteX227" fmla="*/ 6858079 w 7802028"/>
              <a:gd name="connsiteY227" fmla="*/ 3148218 h 4651144"/>
              <a:gd name="connsiteX228" fmla="*/ 6815778 w 7802028"/>
              <a:gd name="connsiteY228" fmla="*/ 3103251 h 4651144"/>
              <a:gd name="connsiteX229" fmla="*/ 6805825 w 7802028"/>
              <a:gd name="connsiteY229" fmla="*/ 3094009 h 4651144"/>
              <a:gd name="connsiteX230" fmla="*/ 6782897 w 7802028"/>
              <a:gd name="connsiteY230" fmla="*/ 3081212 h 4651144"/>
              <a:gd name="connsiteX231" fmla="*/ 6730821 w 7802028"/>
              <a:gd name="connsiteY231" fmla="*/ 3061839 h 4651144"/>
              <a:gd name="connsiteX232" fmla="*/ 6730821 w 7802028"/>
              <a:gd name="connsiteY232" fmla="*/ 3060950 h 4651144"/>
              <a:gd name="connsiteX233" fmla="*/ 6729221 w 7802028"/>
              <a:gd name="connsiteY233" fmla="*/ 3060417 h 4651144"/>
              <a:gd name="connsiteX234" fmla="*/ 6726911 w 7802028"/>
              <a:gd name="connsiteY234" fmla="*/ 3058284 h 4651144"/>
              <a:gd name="connsiteX235" fmla="*/ 6728688 w 7802028"/>
              <a:gd name="connsiteY235" fmla="*/ 3060239 h 4651144"/>
              <a:gd name="connsiteX236" fmla="*/ 6715358 w 7802028"/>
              <a:gd name="connsiteY236" fmla="*/ 3052774 h 4651144"/>
              <a:gd name="connsiteX237" fmla="*/ 6694563 w 7802028"/>
              <a:gd name="connsiteY237" fmla="*/ 3052774 h 4651144"/>
              <a:gd name="connsiteX238" fmla="*/ 6674657 w 7802028"/>
              <a:gd name="connsiteY238" fmla="*/ 3035357 h 4651144"/>
              <a:gd name="connsiteX239" fmla="*/ 6665592 w 7802028"/>
              <a:gd name="connsiteY239" fmla="*/ 3030735 h 4651144"/>
              <a:gd name="connsiteX240" fmla="*/ 6640176 w 7802028"/>
              <a:gd name="connsiteY240" fmla="*/ 3051886 h 4651144"/>
              <a:gd name="connsiteX241" fmla="*/ 6621869 w 7802028"/>
              <a:gd name="connsiteY241" fmla="*/ 3063794 h 4651144"/>
              <a:gd name="connsiteX242" fmla="*/ 6608184 w 7802028"/>
              <a:gd name="connsiteY242" fmla="*/ 3079257 h 4651144"/>
              <a:gd name="connsiteX243" fmla="*/ 6592721 w 7802028"/>
              <a:gd name="connsiteY243" fmla="*/ 3060950 h 4651144"/>
              <a:gd name="connsiteX244" fmla="*/ 6581168 w 7802028"/>
              <a:gd name="connsiteY244" fmla="*/ 3052774 h 4651144"/>
              <a:gd name="connsiteX245" fmla="*/ 6581168 w 7802028"/>
              <a:gd name="connsiteY245" fmla="*/ 3019716 h 4651144"/>
              <a:gd name="connsiteX246" fmla="*/ 6544377 w 7802028"/>
              <a:gd name="connsiteY246" fmla="*/ 3001231 h 4651144"/>
              <a:gd name="connsiteX247" fmla="*/ 6515939 w 7802028"/>
              <a:gd name="connsiteY247" fmla="*/ 3016872 h 4651144"/>
              <a:gd name="connsiteX248" fmla="*/ 6505275 w 7802028"/>
              <a:gd name="connsiteY248" fmla="*/ 3025048 h 4651144"/>
              <a:gd name="connsiteX249" fmla="*/ 6529092 w 7802028"/>
              <a:gd name="connsiteY249" fmla="*/ 3045487 h 4651144"/>
              <a:gd name="connsiteX250" fmla="*/ 6533713 w 7802028"/>
              <a:gd name="connsiteY250" fmla="*/ 3053663 h 4651144"/>
              <a:gd name="connsiteX251" fmla="*/ 6544377 w 7802028"/>
              <a:gd name="connsiteY251" fmla="*/ 3056507 h 4651144"/>
              <a:gd name="connsiteX252" fmla="*/ 6566594 w 7802028"/>
              <a:gd name="connsiteY252" fmla="*/ 3052774 h 4651144"/>
              <a:gd name="connsiteX253" fmla="*/ 6571926 w 7802028"/>
              <a:gd name="connsiteY253" fmla="*/ 3052774 h 4651144"/>
              <a:gd name="connsiteX254" fmla="*/ 6532824 w 7802028"/>
              <a:gd name="connsiteY254" fmla="*/ 3068415 h 4651144"/>
              <a:gd name="connsiteX255" fmla="*/ 6546687 w 7802028"/>
              <a:gd name="connsiteY255" fmla="*/ 3079257 h 4651144"/>
              <a:gd name="connsiteX256" fmla="*/ 6550420 w 7802028"/>
              <a:gd name="connsiteY256" fmla="*/ 3099519 h 4651144"/>
              <a:gd name="connsiteX257" fmla="*/ 6558063 w 7802028"/>
              <a:gd name="connsiteY257" fmla="*/ 3102363 h 4651144"/>
              <a:gd name="connsiteX258" fmla="*/ 6569615 w 7802028"/>
              <a:gd name="connsiteY258" fmla="*/ 3085833 h 4651144"/>
              <a:gd name="connsiteX259" fmla="*/ 6569615 w 7802028"/>
              <a:gd name="connsiteY259" fmla="*/ 3094187 h 4651144"/>
              <a:gd name="connsiteX260" fmla="*/ 6598053 w 7802028"/>
              <a:gd name="connsiteY260" fmla="*/ 3113382 h 4651144"/>
              <a:gd name="connsiteX261" fmla="*/ 6639465 w 7802028"/>
              <a:gd name="connsiteY261" fmla="*/ 3122624 h 4651144"/>
              <a:gd name="connsiteX262" fmla="*/ 6671635 w 7802028"/>
              <a:gd name="connsiteY262" fmla="*/ 3148396 h 4651144"/>
              <a:gd name="connsiteX263" fmla="*/ 6681766 w 7802028"/>
              <a:gd name="connsiteY263" fmla="*/ 3187853 h 4651144"/>
              <a:gd name="connsiteX264" fmla="*/ 6662570 w 7802028"/>
              <a:gd name="connsiteY264" fmla="*/ 3206160 h 4651144"/>
              <a:gd name="connsiteX265" fmla="*/ 6674834 w 7802028"/>
              <a:gd name="connsiteY265" fmla="*/ 3213447 h 4651144"/>
              <a:gd name="connsiteX266" fmla="*/ 6691008 w 7802028"/>
              <a:gd name="connsiteY266" fmla="*/ 3213447 h 4651144"/>
              <a:gd name="connsiteX267" fmla="*/ 6702561 w 7802028"/>
              <a:gd name="connsiteY267" fmla="*/ 3207937 h 4651144"/>
              <a:gd name="connsiteX268" fmla="*/ 6747706 w 7802028"/>
              <a:gd name="connsiteY268" fmla="*/ 3236552 h 4651144"/>
              <a:gd name="connsiteX269" fmla="*/ 6777032 w 7802028"/>
              <a:gd name="connsiteY269" fmla="*/ 3236552 h 4651144"/>
              <a:gd name="connsiteX270" fmla="*/ 6780764 w 7802028"/>
              <a:gd name="connsiteY270" fmla="*/ 3214335 h 4651144"/>
              <a:gd name="connsiteX271" fmla="*/ 6809202 w 7802028"/>
              <a:gd name="connsiteY271" fmla="*/ 3191408 h 4651144"/>
              <a:gd name="connsiteX272" fmla="*/ 6863589 w 7802028"/>
              <a:gd name="connsiteY272" fmla="*/ 3235486 h 4651144"/>
              <a:gd name="connsiteX273" fmla="*/ 6871231 w 7802028"/>
              <a:gd name="connsiteY273" fmla="*/ 3242951 h 4651144"/>
              <a:gd name="connsiteX274" fmla="*/ 6900380 w 7802028"/>
              <a:gd name="connsiteY274" fmla="*/ 3265879 h 4651144"/>
              <a:gd name="connsiteX275" fmla="*/ 6920286 w 7802028"/>
              <a:gd name="connsiteY275" fmla="*/ 3265879 h 4651144"/>
              <a:gd name="connsiteX276" fmla="*/ 6934860 w 7802028"/>
              <a:gd name="connsiteY276" fmla="*/ 3276898 h 4651144"/>
              <a:gd name="connsiteX277" fmla="*/ 6939482 w 7802028"/>
              <a:gd name="connsiteY277" fmla="*/ 3276898 h 4651144"/>
              <a:gd name="connsiteX278" fmla="*/ 6949613 w 7802028"/>
              <a:gd name="connsiteY278" fmla="*/ 3262146 h 4651144"/>
              <a:gd name="connsiteX279" fmla="*/ 6934327 w 7802028"/>
              <a:gd name="connsiteY279" fmla="*/ 3258592 h 4651144"/>
              <a:gd name="connsiteX280" fmla="*/ 6926507 w 7802028"/>
              <a:gd name="connsiteY280" fmla="*/ 3247572 h 4651144"/>
              <a:gd name="connsiteX281" fmla="*/ 6917443 w 7802028"/>
              <a:gd name="connsiteY281" fmla="*/ 3245795 h 4651144"/>
              <a:gd name="connsiteX282" fmla="*/ 6911222 w 7802028"/>
              <a:gd name="connsiteY282" fmla="*/ 3235664 h 4651144"/>
              <a:gd name="connsiteX283" fmla="*/ 6894515 w 7802028"/>
              <a:gd name="connsiteY283" fmla="*/ 3226599 h 4651144"/>
              <a:gd name="connsiteX284" fmla="*/ 6882251 w 7802028"/>
              <a:gd name="connsiteY284" fmla="*/ 3199939 h 4651144"/>
              <a:gd name="connsiteX285" fmla="*/ 6867677 w 7802028"/>
              <a:gd name="connsiteY285" fmla="*/ 3177900 h 4651144"/>
              <a:gd name="connsiteX286" fmla="*/ 6882251 w 7802028"/>
              <a:gd name="connsiteY286" fmla="*/ 3163326 h 4651144"/>
              <a:gd name="connsiteX287" fmla="*/ 6858079 w 7802028"/>
              <a:gd name="connsiteY287" fmla="*/ 3148218 h 4651144"/>
              <a:gd name="connsiteX288" fmla="*/ 6986048 w 7802028"/>
              <a:gd name="connsiteY288" fmla="*/ 3088499 h 4651144"/>
              <a:gd name="connsiteX289" fmla="*/ 6956189 w 7802028"/>
              <a:gd name="connsiteY289" fmla="*/ 3061839 h 4651144"/>
              <a:gd name="connsiteX290" fmla="*/ 6970052 w 7802028"/>
              <a:gd name="connsiteY290" fmla="*/ 3072859 h 4651144"/>
              <a:gd name="connsiteX291" fmla="*/ 6988537 w 7802028"/>
              <a:gd name="connsiteY291" fmla="*/ 3095786 h 4651144"/>
              <a:gd name="connsiteX292" fmla="*/ 6996179 w 7802028"/>
              <a:gd name="connsiteY292" fmla="*/ 3113382 h 4651144"/>
              <a:gd name="connsiteX293" fmla="*/ 7000622 w 7802028"/>
              <a:gd name="connsiteY293" fmla="*/ 3113382 h 4651144"/>
              <a:gd name="connsiteX294" fmla="*/ 7000622 w 7802028"/>
              <a:gd name="connsiteY294" fmla="*/ 3106806 h 4651144"/>
              <a:gd name="connsiteX295" fmla="*/ 6986048 w 7802028"/>
              <a:gd name="connsiteY295" fmla="*/ 3088499 h 4651144"/>
              <a:gd name="connsiteX296" fmla="*/ 7035992 w 7802028"/>
              <a:gd name="connsiteY296" fmla="*/ 3137199 h 4651144"/>
              <a:gd name="connsiteX297" fmla="*/ 7046834 w 7802028"/>
              <a:gd name="connsiteY297" fmla="*/ 3157283 h 4651144"/>
              <a:gd name="connsiteX298" fmla="*/ 7046834 w 7802028"/>
              <a:gd name="connsiteY298" fmla="*/ 3164748 h 4651144"/>
              <a:gd name="connsiteX299" fmla="*/ 7051454 w 7802028"/>
              <a:gd name="connsiteY299" fmla="*/ 3171146 h 4651144"/>
              <a:gd name="connsiteX300" fmla="*/ 7056787 w 7802028"/>
              <a:gd name="connsiteY300" fmla="*/ 3163859 h 4651144"/>
              <a:gd name="connsiteX301" fmla="*/ 7035992 w 7802028"/>
              <a:gd name="connsiteY301" fmla="*/ 3137199 h 4651144"/>
              <a:gd name="connsiteX302" fmla="*/ 7183867 w 7802028"/>
              <a:gd name="connsiteY302" fmla="*/ 3260369 h 4651144"/>
              <a:gd name="connsiteX303" fmla="*/ 7196131 w 7802028"/>
              <a:gd name="connsiteY303" fmla="*/ 3279564 h 4651144"/>
              <a:gd name="connsiteX304" fmla="*/ 7196131 w 7802028"/>
              <a:gd name="connsiteY304" fmla="*/ 3274232 h 4651144"/>
              <a:gd name="connsiteX305" fmla="*/ 7183867 w 7802028"/>
              <a:gd name="connsiteY305" fmla="*/ 3260369 h 4651144"/>
              <a:gd name="connsiteX306" fmla="*/ 7150275 w 7802028"/>
              <a:gd name="connsiteY306" fmla="*/ 3245795 h 4651144"/>
              <a:gd name="connsiteX307" fmla="*/ 7171781 w 7802028"/>
              <a:gd name="connsiteY307" fmla="*/ 3260369 h 4651144"/>
              <a:gd name="connsiteX308" fmla="*/ 7175691 w 7802028"/>
              <a:gd name="connsiteY308" fmla="*/ 3258592 h 4651144"/>
              <a:gd name="connsiteX309" fmla="*/ 7150275 w 7802028"/>
              <a:gd name="connsiteY309" fmla="*/ 3245795 h 4651144"/>
              <a:gd name="connsiteX310" fmla="*/ 7154185 w 7802028"/>
              <a:gd name="connsiteY310" fmla="*/ 3209892 h 4651144"/>
              <a:gd name="connsiteX311" fmla="*/ 7176402 w 7802028"/>
              <a:gd name="connsiteY311" fmla="*/ 3239041 h 4651144"/>
              <a:gd name="connsiteX312" fmla="*/ 7154185 w 7802028"/>
              <a:gd name="connsiteY312" fmla="*/ 3209892 h 4651144"/>
              <a:gd name="connsiteX313" fmla="*/ 7108863 w 7802028"/>
              <a:gd name="connsiteY313" fmla="*/ 3190519 h 4651144"/>
              <a:gd name="connsiteX314" fmla="*/ 7107441 w 7802028"/>
              <a:gd name="connsiteY314" fmla="*/ 3190519 h 4651144"/>
              <a:gd name="connsiteX315" fmla="*/ 7131080 w 7802028"/>
              <a:gd name="connsiteY315" fmla="*/ 3207937 h 4651144"/>
              <a:gd name="connsiteX316" fmla="*/ 7137123 w 7802028"/>
              <a:gd name="connsiteY316" fmla="*/ 3206160 h 4651144"/>
              <a:gd name="connsiteX317" fmla="*/ 7110285 w 7802028"/>
              <a:gd name="connsiteY317" fmla="*/ 3187853 h 4651144"/>
              <a:gd name="connsiteX318" fmla="*/ 7108863 w 7802028"/>
              <a:gd name="connsiteY318" fmla="*/ 3190519 h 4651144"/>
              <a:gd name="connsiteX319" fmla="*/ 7072783 w 7802028"/>
              <a:gd name="connsiteY319" fmla="*/ 3164925 h 4651144"/>
              <a:gd name="connsiteX320" fmla="*/ 7076693 w 7802028"/>
              <a:gd name="connsiteY320" fmla="*/ 3167591 h 4651144"/>
              <a:gd name="connsiteX321" fmla="*/ 7072783 w 7802028"/>
              <a:gd name="connsiteY321" fmla="*/ 3168480 h 4651144"/>
              <a:gd name="connsiteX322" fmla="*/ 7084335 w 7802028"/>
              <a:gd name="connsiteY322" fmla="*/ 3177722 h 4651144"/>
              <a:gd name="connsiteX323" fmla="*/ 7091267 w 7802028"/>
              <a:gd name="connsiteY323" fmla="*/ 3177722 h 4651144"/>
              <a:gd name="connsiteX324" fmla="*/ 7072783 w 7802028"/>
              <a:gd name="connsiteY324" fmla="*/ 3164925 h 4651144"/>
              <a:gd name="connsiteX325" fmla="*/ 6851147 w 7802028"/>
              <a:gd name="connsiteY325" fmla="*/ 4133936 h 4651144"/>
              <a:gd name="connsiteX326" fmla="*/ 6809024 w 7802028"/>
              <a:gd name="connsiteY326" fmla="*/ 4133936 h 4651144"/>
              <a:gd name="connsiteX327" fmla="*/ 6857368 w 7802028"/>
              <a:gd name="connsiteY327" fmla="*/ 4221204 h 4651144"/>
              <a:gd name="connsiteX328" fmla="*/ 6893448 w 7802028"/>
              <a:gd name="connsiteY328" fmla="*/ 4152420 h 4651144"/>
              <a:gd name="connsiteX329" fmla="*/ 6884917 w 7802028"/>
              <a:gd name="connsiteY329" fmla="*/ 4124871 h 4651144"/>
              <a:gd name="connsiteX330" fmla="*/ 6851147 w 7802028"/>
              <a:gd name="connsiteY330" fmla="*/ 4133936 h 4651144"/>
              <a:gd name="connsiteX331" fmla="*/ 6889538 w 7802028"/>
              <a:gd name="connsiteY331" fmla="*/ 4115629 h 4651144"/>
              <a:gd name="connsiteX332" fmla="*/ 6891849 w 7802028"/>
              <a:gd name="connsiteY332" fmla="*/ 4100166 h 4651144"/>
              <a:gd name="connsiteX333" fmla="*/ 6881896 w 7802028"/>
              <a:gd name="connsiteY333" fmla="*/ 4100166 h 4651144"/>
              <a:gd name="connsiteX334" fmla="*/ 6889538 w 7802028"/>
              <a:gd name="connsiteY334" fmla="*/ 4115629 h 4651144"/>
              <a:gd name="connsiteX335" fmla="*/ 6632711 w 7802028"/>
              <a:gd name="connsiteY335" fmla="*/ 3980551 h 4651144"/>
              <a:gd name="connsiteX336" fmla="*/ 6659549 w 7802028"/>
              <a:gd name="connsiteY336" fmla="*/ 3980551 h 4651144"/>
              <a:gd name="connsiteX337" fmla="*/ 6632711 w 7802028"/>
              <a:gd name="connsiteY337" fmla="*/ 3980551 h 4651144"/>
              <a:gd name="connsiteX338" fmla="*/ 6512207 w 7802028"/>
              <a:gd name="connsiteY338" fmla="*/ 3307113 h 4651144"/>
              <a:gd name="connsiteX339" fmla="*/ 6519849 w 7802028"/>
              <a:gd name="connsiteY339" fmla="*/ 3307113 h 4651144"/>
              <a:gd name="connsiteX340" fmla="*/ 6519849 w 7802028"/>
              <a:gd name="connsiteY340" fmla="*/ 3293428 h 4651144"/>
              <a:gd name="connsiteX341" fmla="*/ 6489279 w 7802028"/>
              <a:gd name="connsiteY341" fmla="*/ 3298049 h 4651144"/>
              <a:gd name="connsiteX342" fmla="*/ 6512207 w 7802028"/>
              <a:gd name="connsiteY342" fmla="*/ 3307113 h 4651144"/>
              <a:gd name="connsiteX343" fmla="*/ 6986048 w 7802028"/>
              <a:gd name="connsiteY343" fmla="*/ 3664538 h 4651144"/>
              <a:gd name="connsiteX344" fmla="*/ 6942325 w 7802028"/>
              <a:gd name="connsiteY344" fmla="*/ 3594688 h 4651144"/>
              <a:gd name="connsiteX345" fmla="*/ 6917087 w 7802028"/>
              <a:gd name="connsiteY345" fmla="*/ 3582780 h 4651144"/>
              <a:gd name="connsiteX346" fmla="*/ 6903224 w 7802028"/>
              <a:gd name="connsiteY346" fmla="*/ 3541368 h 4651144"/>
              <a:gd name="connsiteX347" fmla="*/ 6851147 w 7802028"/>
              <a:gd name="connsiteY347" fmla="*/ 3495512 h 4651144"/>
              <a:gd name="connsiteX348" fmla="*/ 6832130 w 7802028"/>
              <a:gd name="connsiteY348" fmla="*/ 3435793 h 4651144"/>
              <a:gd name="connsiteX349" fmla="*/ 6818977 w 7802028"/>
              <a:gd name="connsiteY349" fmla="*/ 3384428 h 4651144"/>
              <a:gd name="connsiteX350" fmla="*/ 6793739 w 7802028"/>
              <a:gd name="connsiteY350" fmla="*/ 3374297 h 4651144"/>
              <a:gd name="connsiteX351" fmla="*/ 6786096 w 7802028"/>
              <a:gd name="connsiteY351" fmla="*/ 3337683 h 4651144"/>
              <a:gd name="connsiteX352" fmla="*/ 6769211 w 7802028"/>
              <a:gd name="connsiteY352" fmla="*/ 3278853 h 4651144"/>
              <a:gd name="connsiteX353" fmla="*/ 6747706 w 7802028"/>
              <a:gd name="connsiteY353" fmla="*/ 3309957 h 4651144"/>
              <a:gd name="connsiteX354" fmla="*/ 6747706 w 7802028"/>
              <a:gd name="connsiteY354" fmla="*/ 3392781 h 4651144"/>
              <a:gd name="connsiteX355" fmla="*/ 6715536 w 7802028"/>
              <a:gd name="connsiteY355" fmla="*/ 3468141 h 4651144"/>
              <a:gd name="connsiteX356" fmla="*/ 6686387 w 7802028"/>
              <a:gd name="connsiteY356" fmla="*/ 3443258 h 4651144"/>
              <a:gd name="connsiteX357" fmla="*/ 6635022 w 7802028"/>
              <a:gd name="connsiteY357" fmla="*/ 3420330 h 4651144"/>
              <a:gd name="connsiteX358" fmla="*/ 6627379 w 7802028"/>
              <a:gd name="connsiteY358" fmla="*/ 3402023 h 4651144"/>
              <a:gd name="connsiteX359" fmla="*/ 6611916 w 7802028"/>
              <a:gd name="connsiteY359" fmla="*/ 3392959 h 4651144"/>
              <a:gd name="connsiteX360" fmla="*/ 6621158 w 7802028"/>
              <a:gd name="connsiteY360" fmla="*/ 3346926 h 4651144"/>
              <a:gd name="connsiteX361" fmla="*/ 6638754 w 7802028"/>
              <a:gd name="connsiteY361" fmla="*/ 3328619 h 4651144"/>
              <a:gd name="connsiteX362" fmla="*/ 6623469 w 7802028"/>
              <a:gd name="connsiteY362" fmla="*/ 3311912 h 4651144"/>
              <a:gd name="connsiteX363" fmla="*/ 6601963 w 7802028"/>
              <a:gd name="connsiteY363" fmla="*/ 3319377 h 4651144"/>
              <a:gd name="connsiteX364" fmla="*/ 6533002 w 7802028"/>
              <a:gd name="connsiteY364" fmla="*/ 3293605 h 4651144"/>
              <a:gd name="connsiteX365" fmla="*/ 6546865 w 7802028"/>
              <a:gd name="connsiteY365" fmla="*/ 3314756 h 4651144"/>
              <a:gd name="connsiteX366" fmla="*/ 6533002 w 7802028"/>
              <a:gd name="connsiteY366" fmla="*/ 3321154 h 4651144"/>
              <a:gd name="connsiteX367" fmla="*/ 6489279 w 7802028"/>
              <a:gd name="connsiteY367" fmla="*/ 3342305 h 4651144"/>
              <a:gd name="connsiteX368" fmla="*/ 6477726 w 7802028"/>
              <a:gd name="connsiteY368" fmla="*/ 3374475 h 4651144"/>
              <a:gd name="connsiteX369" fmla="*/ 6475416 w 7802028"/>
              <a:gd name="connsiteY369" fmla="*/ 3397402 h 4651144"/>
              <a:gd name="connsiteX370" fmla="*/ 6464041 w 7802028"/>
              <a:gd name="connsiteY370" fmla="*/ 3390115 h 4651144"/>
              <a:gd name="connsiteX371" fmla="*/ 6447156 w 7802028"/>
              <a:gd name="connsiteY371" fmla="*/ 3400246 h 4651144"/>
              <a:gd name="connsiteX372" fmla="*/ 6424228 w 7802028"/>
              <a:gd name="connsiteY372" fmla="*/ 3365410 h 4651144"/>
              <a:gd name="connsiteX373" fmla="*/ 6383527 w 7802028"/>
              <a:gd name="connsiteY373" fmla="*/ 3383717 h 4651144"/>
              <a:gd name="connsiteX374" fmla="*/ 6366642 w 7802028"/>
              <a:gd name="connsiteY374" fmla="*/ 3434194 h 4651144"/>
              <a:gd name="connsiteX375" fmla="*/ 6350468 w 7802028"/>
              <a:gd name="connsiteY375" fmla="*/ 3426906 h 4651144"/>
              <a:gd name="connsiteX376" fmla="*/ 6341937 w 7802028"/>
              <a:gd name="connsiteY376" fmla="*/ 3457121 h 4651144"/>
              <a:gd name="connsiteX377" fmla="*/ 6330384 w 7802028"/>
              <a:gd name="connsiteY377" fmla="*/ 3438815 h 4651144"/>
              <a:gd name="connsiteX378" fmla="*/ 6320431 w 7802028"/>
              <a:gd name="connsiteY378" fmla="*/ 3461742 h 4651144"/>
              <a:gd name="connsiteX379" fmla="*/ 6320431 w 7802028"/>
              <a:gd name="connsiteY379" fmla="*/ 3477383 h 4651144"/>
              <a:gd name="connsiteX380" fmla="*/ 6229964 w 7802028"/>
              <a:gd name="connsiteY380" fmla="*/ 3539946 h 4651144"/>
              <a:gd name="connsiteX381" fmla="*/ 6178599 w 7802028"/>
              <a:gd name="connsiteY381" fmla="*/ 3555587 h 4651144"/>
              <a:gd name="connsiteX382" fmla="*/ 6138075 w 7802028"/>
              <a:gd name="connsiteY382" fmla="*/ 3590423 h 4651144"/>
              <a:gd name="connsiteX383" fmla="*/ 6137186 w 7802028"/>
              <a:gd name="connsiteY383" fmla="*/ 3581180 h 4651144"/>
              <a:gd name="connsiteX384" fmla="*/ 6128655 w 7802028"/>
              <a:gd name="connsiteY384" fmla="*/ 3592200 h 4651144"/>
              <a:gd name="connsiteX385" fmla="*/ 6128655 w 7802028"/>
              <a:gd name="connsiteY385" fmla="*/ 3645343 h 4651144"/>
              <a:gd name="connsiteX386" fmla="*/ 6137897 w 7802028"/>
              <a:gd name="connsiteY386" fmla="*/ 3693153 h 4651144"/>
              <a:gd name="connsiteX387" fmla="*/ 6137897 w 7802028"/>
              <a:gd name="connsiteY387" fmla="*/ 3705061 h 4651144"/>
              <a:gd name="connsiteX388" fmla="*/ 6130966 w 7802028"/>
              <a:gd name="connsiteY388" fmla="*/ 3693153 h 4651144"/>
              <a:gd name="connsiteX389" fmla="*/ 6126344 w 7802028"/>
              <a:gd name="connsiteY389" fmla="*/ 3705061 h 4651144"/>
              <a:gd name="connsiteX390" fmla="*/ 6141629 w 7802028"/>
              <a:gd name="connsiteY390" fmla="*/ 3737231 h 4651144"/>
              <a:gd name="connsiteX391" fmla="*/ 6163136 w 7802028"/>
              <a:gd name="connsiteY391" fmla="*/ 3826454 h 4651144"/>
              <a:gd name="connsiteX392" fmla="*/ 6178599 w 7802028"/>
              <a:gd name="connsiteY392" fmla="*/ 3884218 h 4651144"/>
              <a:gd name="connsiteX393" fmla="*/ 6161003 w 7802028"/>
              <a:gd name="connsiteY393" fmla="*/ 3925631 h 4651144"/>
              <a:gd name="connsiteX394" fmla="*/ 6210769 w 7802028"/>
              <a:gd name="connsiteY394" fmla="*/ 3957623 h 4651144"/>
              <a:gd name="connsiteX395" fmla="*/ 6283640 w 7802028"/>
              <a:gd name="connsiteY395" fmla="*/ 3927408 h 4651144"/>
              <a:gd name="connsiteX396" fmla="*/ 6305146 w 7802028"/>
              <a:gd name="connsiteY396" fmla="*/ 3927408 h 4651144"/>
              <a:gd name="connsiteX397" fmla="*/ 6351179 w 7802028"/>
              <a:gd name="connsiteY397" fmla="*/ 3920832 h 4651144"/>
              <a:gd name="connsiteX398" fmla="*/ 6444668 w 7802028"/>
              <a:gd name="connsiteY398" fmla="*/ 3874976 h 4651144"/>
              <a:gd name="connsiteX399" fmla="*/ 6494433 w 7802028"/>
              <a:gd name="connsiteY399" fmla="*/ 3854003 h 4651144"/>
              <a:gd name="connsiteX400" fmla="*/ 6577258 w 7802028"/>
              <a:gd name="connsiteY400" fmla="*/ 3881552 h 4651144"/>
              <a:gd name="connsiteX401" fmla="*/ 6605696 w 7802028"/>
              <a:gd name="connsiteY401" fmla="*/ 3936650 h 4651144"/>
              <a:gd name="connsiteX402" fmla="*/ 6611738 w 7802028"/>
              <a:gd name="connsiteY402" fmla="*/ 3953179 h 4651144"/>
              <a:gd name="connsiteX403" fmla="*/ 6660971 w 7802028"/>
              <a:gd name="connsiteY403" fmla="*/ 3888840 h 4651144"/>
              <a:gd name="connsiteX404" fmla="*/ 6638577 w 7802028"/>
              <a:gd name="connsiteY404" fmla="*/ 3954957 h 4651144"/>
              <a:gd name="connsiteX405" fmla="*/ 6646397 w 7802028"/>
              <a:gd name="connsiteY405" fmla="*/ 3964021 h 4651144"/>
              <a:gd name="connsiteX406" fmla="*/ 6665592 w 7802028"/>
              <a:gd name="connsiteY406" fmla="*/ 3943760 h 4651144"/>
              <a:gd name="connsiteX407" fmla="*/ 6667014 w 7802028"/>
              <a:gd name="connsiteY407" fmla="*/ 3934695 h 4651144"/>
              <a:gd name="connsiteX408" fmla="*/ 6674657 w 7802028"/>
              <a:gd name="connsiteY408" fmla="*/ 3953002 h 4651144"/>
              <a:gd name="connsiteX409" fmla="*/ 6669324 w 7802028"/>
              <a:gd name="connsiteY409" fmla="*/ 3973086 h 4651144"/>
              <a:gd name="connsiteX410" fmla="*/ 6678567 w 7802028"/>
              <a:gd name="connsiteY410" fmla="*/ 3973086 h 4651144"/>
              <a:gd name="connsiteX411" fmla="*/ 6693852 w 7802028"/>
              <a:gd name="connsiteY411" fmla="*/ 3966687 h 4651144"/>
              <a:gd name="connsiteX412" fmla="*/ 6694563 w 7802028"/>
              <a:gd name="connsiteY412" fmla="*/ 3971309 h 4651144"/>
              <a:gd name="connsiteX413" fmla="*/ 6705405 w 7802028"/>
              <a:gd name="connsiteY413" fmla="*/ 4007922 h 4651144"/>
              <a:gd name="connsiteX414" fmla="*/ 6784319 w 7802028"/>
              <a:gd name="connsiteY414" fmla="*/ 4069418 h 4651144"/>
              <a:gd name="connsiteX415" fmla="*/ 6815067 w 7802028"/>
              <a:gd name="connsiteY415" fmla="*/ 4049156 h 4651144"/>
              <a:gd name="connsiteX416" fmla="*/ 6853458 w 7802028"/>
              <a:gd name="connsiteY416" fmla="*/ 4076883 h 4651144"/>
              <a:gd name="connsiteX417" fmla="*/ 6930950 w 7802028"/>
              <a:gd name="connsiteY417" fmla="*/ 4009699 h 4651144"/>
              <a:gd name="connsiteX418" fmla="*/ 6930950 w 7802028"/>
              <a:gd name="connsiteY418" fmla="*/ 4011477 h 4651144"/>
              <a:gd name="connsiteX419" fmla="*/ 6953167 w 7802028"/>
              <a:gd name="connsiteY419" fmla="*/ 3928830 h 4651144"/>
              <a:gd name="connsiteX420" fmla="*/ 6988537 w 7802028"/>
              <a:gd name="connsiteY420" fmla="*/ 3864490 h 4651144"/>
              <a:gd name="connsiteX421" fmla="*/ 6993868 w 7802028"/>
              <a:gd name="connsiteY421" fmla="*/ 3846183 h 4651144"/>
              <a:gd name="connsiteX422" fmla="*/ 6993868 w 7802028"/>
              <a:gd name="connsiteY422" fmla="*/ 3820412 h 4651144"/>
              <a:gd name="connsiteX423" fmla="*/ 7005244 w 7802028"/>
              <a:gd name="connsiteY423" fmla="*/ 3763536 h 4651144"/>
              <a:gd name="connsiteX424" fmla="*/ 6985337 w 7802028"/>
              <a:gd name="connsiteY424" fmla="*/ 3667026 h 4651144"/>
              <a:gd name="connsiteX425" fmla="*/ 6986048 w 7802028"/>
              <a:gd name="connsiteY425" fmla="*/ 3664538 h 4651144"/>
              <a:gd name="connsiteX426" fmla="*/ 7443182 w 7802028"/>
              <a:gd name="connsiteY426" fmla="*/ 4138735 h 4651144"/>
              <a:gd name="connsiteX427" fmla="*/ 7430207 w 7802028"/>
              <a:gd name="connsiteY427" fmla="*/ 4146910 h 4651144"/>
              <a:gd name="connsiteX428" fmla="*/ 7426297 w 7802028"/>
              <a:gd name="connsiteY428" fmla="*/ 4133936 h 4651144"/>
              <a:gd name="connsiteX429" fmla="*/ 7420965 w 7802028"/>
              <a:gd name="connsiteY429" fmla="*/ 4124871 h 4651144"/>
              <a:gd name="connsiteX430" fmla="*/ 7402659 w 7802028"/>
              <a:gd name="connsiteY430" fmla="*/ 4155086 h 4651144"/>
              <a:gd name="connsiteX431" fmla="*/ 7401770 w 7802028"/>
              <a:gd name="connsiteY431" fmla="*/ 4160596 h 4651144"/>
              <a:gd name="connsiteX432" fmla="*/ 7387907 w 7802028"/>
              <a:gd name="connsiteY432" fmla="*/ 4170727 h 4651144"/>
              <a:gd name="connsiteX433" fmla="*/ 7387196 w 7802028"/>
              <a:gd name="connsiteY433" fmla="*/ 4179969 h 4651144"/>
              <a:gd name="connsiteX434" fmla="*/ 7372621 w 7802028"/>
              <a:gd name="connsiteY434" fmla="*/ 4202008 h 4651144"/>
              <a:gd name="connsiteX435" fmla="*/ 7329610 w 7802028"/>
              <a:gd name="connsiteY435" fmla="*/ 4232401 h 4651144"/>
              <a:gd name="connsiteX436" fmla="*/ 7317346 w 7802028"/>
              <a:gd name="connsiteY436" fmla="*/ 4244309 h 4651144"/>
              <a:gd name="connsiteX437" fmla="*/ 7286776 w 7802028"/>
              <a:gd name="connsiteY437" fmla="*/ 4294786 h 4651144"/>
              <a:gd name="connsiteX438" fmla="*/ 7290508 w 7802028"/>
              <a:gd name="connsiteY438" fmla="*/ 4298518 h 4651144"/>
              <a:gd name="connsiteX439" fmla="*/ 7324989 w 7802028"/>
              <a:gd name="connsiteY439" fmla="*/ 4316825 h 4651144"/>
              <a:gd name="connsiteX440" fmla="*/ 7341873 w 7802028"/>
              <a:gd name="connsiteY440" fmla="*/ 4321446 h 4651144"/>
              <a:gd name="connsiteX441" fmla="*/ 7371022 w 7802028"/>
              <a:gd name="connsiteY441" fmla="*/ 4299585 h 4651144"/>
              <a:gd name="connsiteX442" fmla="*/ 7394660 w 7802028"/>
              <a:gd name="connsiteY442" fmla="*/ 4235245 h 4651144"/>
              <a:gd name="connsiteX443" fmla="*/ 7422921 w 7802028"/>
              <a:gd name="connsiteY443" fmla="*/ 4230624 h 4651144"/>
              <a:gd name="connsiteX444" fmla="*/ 7422921 w 7802028"/>
              <a:gd name="connsiteY444" fmla="*/ 4202186 h 4651144"/>
              <a:gd name="connsiteX445" fmla="*/ 7452957 w 7802028"/>
              <a:gd name="connsiteY445" fmla="*/ 4156330 h 4651144"/>
              <a:gd name="connsiteX446" fmla="*/ 7448337 w 7802028"/>
              <a:gd name="connsiteY446" fmla="*/ 4142467 h 4651144"/>
              <a:gd name="connsiteX447" fmla="*/ 7443182 w 7802028"/>
              <a:gd name="connsiteY447" fmla="*/ 4138735 h 4651144"/>
              <a:gd name="connsiteX448" fmla="*/ 7541292 w 7802028"/>
              <a:gd name="connsiteY448" fmla="*/ 4031205 h 4651144"/>
              <a:gd name="connsiteX449" fmla="*/ 7515165 w 7802028"/>
              <a:gd name="connsiteY449" fmla="*/ 4040447 h 4651144"/>
              <a:gd name="connsiteX450" fmla="*/ 7486728 w 7802028"/>
              <a:gd name="connsiteY450" fmla="*/ 4002767 h 4651144"/>
              <a:gd name="connsiteX451" fmla="*/ 7482284 w 7802028"/>
              <a:gd name="connsiteY451" fmla="*/ 4002767 h 4651144"/>
              <a:gd name="connsiteX452" fmla="*/ 7475352 w 7802028"/>
              <a:gd name="connsiteY452" fmla="*/ 4012010 h 4651144"/>
              <a:gd name="connsiteX453" fmla="*/ 7470731 w 7802028"/>
              <a:gd name="connsiteY453" fmla="*/ 4012010 h 4651144"/>
              <a:gd name="connsiteX454" fmla="*/ 7457579 w 7802028"/>
              <a:gd name="connsiteY454" fmla="*/ 3982684 h 4651144"/>
              <a:gd name="connsiteX455" fmla="*/ 7460778 w 7802028"/>
              <a:gd name="connsiteY455" fmla="*/ 3976107 h 4651144"/>
              <a:gd name="connsiteX456" fmla="*/ 7451536 w 7802028"/>
              <a:gd name="connsiteY456" fmla="*/ 3961533 h 4651144"/>
              <a:gd name="connsiteX457" fmla="*/ 7422387 w 7802028"/>
              <a:gd name="connsiteY457" fmla="*/ 3935762 h 4651144"/>
              <a:gd name="connsiteX458" fmla="*/ 7455268 w 7802028"/>
              <a:gd name="connsiteY458" fmla="*/ 3991748 h 4651144"/>
              <a:gd name="connsiteX459" fmla="*/ 7452957 w 7802028"/>
              <a:gd name="connsiteY459" fmla="*/ 4000812 h 4651144"/>
              <a:gd name="connsiteX460" fmla="*/ 7461489 w 7802028"/>
              <a:gd name="connsiteY460" fmla="*/ 4018231 h 4651144"/>
              <a:gd name="connsiteX461" fmla="*/ 7461489 w 7802028"/>
              <a:gd name="connsiteY461" fmla="*/ 4017697 h 4651144"/>
              <a:gd name="connsiteX462" fmla="*/ 7464511 w 7802028"/>
              <a:gd name="connsiteY462" fmla="*/ 4035648 h 4651144"/>
              <a:gd name="connsiteX463" fmla="*/ 7455268 w 7802028"/>
              <a:gd name="connsiteY463" fmla="*/ 4071551 h 4651144"/>
              <a:gd name="connsiteX464" fmla="*/ 7444427 w 7802028"/>
              <a:gd name="connsiteY464" fmla="*/ 4086303 h 4651144"/>
              <a:gd name="connsiteX465" fmla="*/ 7472864 w 7802028"/>
              <a:gd name="connsiteY465" fmla="*/ 4113852 h 4651144"/>
              <a:gd name="connsiteX466" fmla="*/ 7463622 w 7802028"/>
              <a:gd name="connsiteY466" fmla="*/ 4140512 h 4651144"/>
              <a:gd name="connsiteX467" fmla="*/ 7475174 w 7802028"/>
              <a:gd name="connsiteY467" fmla="*/ 4152420 h 4651144"/>
              <a:gd name="connsiteX468" fmla="*/ 7503435 w 7802028"/>
              <a:gd name="connsiteY468" fmla="*/ 4120073 h 4651144"/>
              <a:gd name="connsiteX469" fmla="*/ 7514098 w 7802028"/>
              <a:gd name="connsiteY469" fmla="*/ 4101766 h 4651144"/>
              <a:gd name="connsiteX470" fmla="*/ 7511077 w 7802028"/>
              <a:gd name="connsiteY470" fmla="*/ 4092524 h 4651144"/>
              <a:gd name="connsiteX471" fmla="*/ 7526362 w 7802028"/>
              <a:gd name="connsiteY471" fmla="*/ 4080438 h 4651144"/>
              <a:gd name="connsiteX472" fmla="*/ 7528673 w 7802028"/>
              <a:gd name="connsiteY472" fmla="*/ 4077772 h 4651144"/>
              <a:gd name="connsiteX473" fmla="*/ 7531872 w 7802028"/>
              <a:gd name="connsiteY473" fmla="*/ 4082393 h 4651144"/>
              <a:gd name="connsiteX474" fmla="*/ 7547157 w 7802028"/>
              <a:gd name="connsiteY474" fmla="*/ 4036537 h 4651144"/>
              <a:gd name="connsiteX475" fmla="*/ 7541292 w 7802028"/>
              <a:gd name="connsiteY475" fmla="*/ 4031205 h 4651144"/>
              <a:gd name="connsiteX476" fmla="*/ 7543602 w 7802028"/>
              <a:gd name="connsiteY476" fmla="*/ 3472407 h 4651144"/>
              <a:gd name="connsiteX477" fmla="*/ 7543602 w 7802028"/>
              <a:gd name="connsiteY477" fmla="*/ 3461565 h 4651144"/>
              <a:gd name="connsiteX478" fmla="*/ 7534360 w 7802028"/>
              <a:gd name="connsiteY478" fmla="*/ 3453389 h 4651144"/>
              <a:gd name="connsiteX479" fmla="*/ 7516765 w 7802028"/>
              <a:gd name="connsiteY479" fmla="*/ 3470807 h 4651144"/>
              <a:gd name="connsiteX480" fmla="*/ 7532938 w 7802028"/>
              <a:gd name="connsiteY480" fmla="*/ 3476317 h 4651144"/>
              <a:gd name="connsiteX481" fmla="*/ 7543602 w 7802028"/>
              <a:gd name="connsiteY481" fmla="*/ 3472407 h 4651144"/>
              <a:gd name="connsiteX482" fmla="*/ 7547513 w 7802028"/>
              <a:gd name="connsiteY482" fmla="*/ 3438637 h 4651144"/>
              <a:gd name="connsiteX483" fmla="*/ 7552134 w 7802028"/>
              <a:gd name="connsiteY483" fmla="*/ 3446813 h 4651144"/>
              <a:gd name="connsiteX484" fmla="*/ 7571329 w 7802028"/>
              <a:gd name="connsiteY484" fmla="*/ 3434905 h 4651144"/>
              <a:gd name="connsiteX485" fmla="*/ 7571329 w 7802028"/>
              <a:gd name="connsiteY485" fmla="*/ 3426729 h 4651144"/>
              <a:gd name="connsiteX486" fmla="*/ 7547513 w 7802028"/>
              <a:gd name="connsiteY486" fmla="*/ 3438637 h 4651144"/>
              <a:gd name="connsiteX487" fmla="*/ 6390281 w 7802028"/>
              <a:gd name="connsiteY487" fmla="*/ 2736051 h 4651144"/>
              <a:gd name="connsiteX488" fmla="*/ 6387970 w 7802028"/>
              <a:gd name="connsiteY488" fmla="*/ 2755246 h 4651144"/>
              <a:gd name="connsiteX489" fmla="*/ 6373041 w 7802028"/>
              <a:gd name="connsiteY489" fmla="*/ 2767688 h 4651144"/>
              <a:gd name="connsiteX490" fmla="*/ 6366464 w 7802028"/>
              <a:gd name="connsiteY490" fmla="*/ 2777997 h 4651144"/>
              <a:gd name="connsiteX491" fmla="*/ 6362376 w 7802028"/>
              <a:gd name="connsiteY491" fmla="*/ 2777819 h 4651144"/>
              <a:gd name="connsiteX492" fmla="*/ 6349935 w 7802028"/>
              <a:gd name="connsiteY492" fmla="*/ 2764844 h 4651144"/>
              <a:gd name="connsiteX493" fmla="*/ 6325941 w 7802028"/>
              <a:gd name="connsiteY493" fmla="*/ 2781906 h 4651144"/>
              <a:gd name="connsiteX494" fmla="*/ 6321498 w 7802028"/>
              <a:gd name="connsiteY494" fmla="*/ 2802524 h 4651144"/>
              <a:gd name="connsiteX495" fmla="*/ 6324164 w 7802028"/>
              <a:gd name="connsiteY495" fmla="*/ 2810522 h 4651144"/>
              <a:gd name="connsiteX496" fmla="*/ 6323808 w 7802028"/>
              <a:gd name="connsiteY496" fmla="*/ 2829006 h 4651144"/>
              <a:gd name="connsiteX497" fmla="*/ 6337671 w 7802028"/>
              <a:gd name="connsiteY497" fmla="*/ 2794881 h 4651144"/>
              <a:gd name="connsiteX498" fmla="*/ 6344603 w 7802028"/>
              <a:gd name="connsiteY498" fmla="*/ 2802346 h 4651144"/>
              <a:gd name="connsiteX499" fmla="*/ 6346736 w 7802028"/>
              <a:gd name="connsiteY499" fmla="*/ 2798436 h 4651144"/>
              <a:gd name="connsiteX500" fmla="*/ 6353668 w 7802028"/>
              <a:gd name="connsiteY500" fmla="*/ 2802524 h 4651144"/>
              <a:gd name="connsiteX501" fmla="*/ 6353845 w 7802028"/>
              <a:gd name="connsiteY501" fmla="*/ 2795414 h 4651144"/>
              <a:gd name="connsiteX502" fmla="*/ 6363621 w 7802028"/>
              <a:gd name="connsiteY502" fmla="*/ 2795770 h 4651144"/>
              <a:gd name="connsiteX503" fmla="*/ 6366287 w 7802028"/>
              <a:gd name="connsiteY503" fmla="*/ 2803768 h 4651144"/>
              <a:gd name="connsiteX504" fmla="*/ 6362732 w 7802028"/>
              <a:gd name="connsiteY504" fmla="*/ 2813188 h 4651144"/>
              <a:gd name="connsiteX505" fmla="*/ 6380505 w 7802028"/>
              <a:gd name="connsiteY505" fmla="*/ 2841625 h 4651144"/>
              <a:gd name="connsiteX506" fmla="*/ 6387437 w 7802028"/>
              <a:gd name="connsiteY506" fmla="*/ 2841092 h 4651144"/>
              <a:gd name="connsiteX507" fmla="*/ 6390991 w 7802028"/>
              <a:gd name="connsiteY507" fmla="*/ 2847491 h 4651144"/>
              <a:gd name="connsiteX508" fmla="*/ 6398812 w 7802028"/>
              <a:gd name="connsiteY508" fmla="*/ 2836294 h 4651144"/>
              <a:gd name="connsiteX509" fmla="*/ 6390636 w 7802028"/>
              <a:gd name="connsiteY509" fmla="*/ 2819409 h 4651144"/>
              <a:gd name="connsiteX510" fmla="*/ 6397035 w 7802028"/>
              <a:gd name="connsiteY510" fmla="*/ 2808389 h 4651144"/>
              <a:gd name="connsiteX511" fmla="*/ 6401122 w 7802028"/>
              <a:gd name="connsiteY511" fmla="*/ 2814965 h 4651144"/>
              <a:gd name="connsiteX512" fmla="*/ 6400767 w 7802028"/>
              <a:gd name="connsiteY512" fmla="*/ 2813010 h 4651144"/>
              <a:gd name="connsiteX513" fmla="*/ 6409298 w 7802028"/>
              <a:gd name="connsiteY513" fmla="*/ 2831850 h 4651144"/>
              <a:gd name="connsiteX514" fmla="*/ 6418185 w 7802028"/>
              <a:gd name="connsiteY514" fmla="*/ 2804834 h 4651144"/>
              <a:gd name="connsiteX515" fmla="*/ 6401478 w 7802028"/>
              <a:gd name="connsiteY515" fmla="*/ 2743694 h 4651144"/>
              <a:gd name="connsiteX516" fmla="*/ 6390281 w 7802028"/>
              <a:gd name="connsiteY516" fmla="*/ 2736051 h 4651144"/>
              <a:gd name="connsiteX517" fmla="*/ 6226942 w 7802028"/>
              <a:gd name="connsiteY517" fmla="*/ 2767865 h 4651144"/>
              <a:gd name="connsiteX518" fmla="*/ 6231741 w 7802028"/>
              <a:gd name="connsiteY518" fmla="*/ 2768043 h 4651144"/>
              <a:gd name="connsiteX519" fmla="*/ 6256802 w 7802028"/>
              <a:gd name="connsiteY519" fmla="*/ 2733385 h 4651144"/>
              <a:gd name="connsiteX520" fmla="*/ 6268888 w 7802028"/>
              <a:gd name="connsiteY520" fmla="*/ 2724854 h 4651144"/>
              <a:gd name="connsiteX521" fmla="*/ 6275997 w 7802028"/>
              <a:gd name="connsiteY521" fmla="*/ 2720233 h 4651144"/>
              <a:gd name="connsiteX522" fmla="*/ 6269954 w 7802028"/>
              <a:gd name="connsiteY522" fmla="*/ 2707258 h 4651144"/>
              <a:gd name="connsiteX523" fmla="*/ 6266222 w 7802028"/>
              <a:gd name="connsiteY523" fmla="*/ 2717566 h 4651144"/>
              <a:gd name="connsiteX524" fmla="*/ 6226942 w 7802028"/>
              <a:gd name="connsiteY524" fmla="*/ 2767865 h 4651144"/>
              <a:gd name="connsiteX525" fmla="*/ 6265866 w 7802028"/>
              <a:gd name="connsiteY525" fmla="*/ 2599195 h 4651144"/>
              <a:gd name="connsiteX526" fmla="*/ 6281151 w 7802028"/>
              <a:gd name="connsiteY526" fmla="*/ 2613769 h 4651144"/>
              <a:gd name="connsiteX527" fmla="*/ 6286128 w 7802028"/>
              <a:gd name="connsiteY527" fmla="*/ 2608260 h 4651144"/>
              <a:gd name="connsiteX528" fmla="*/ 6290216 w 7802028"/>
              <a:gd name="connsiteY528" fmla="*/ 2608260 h 4651144"/>
              <a:gd name="connsiteX529" fmla="*/ 6290038 w 7802028"/>
              <a:gd name="connsiteY529" fmla="*/ 2616258 h 4651144"/>
              <a:gd name="connsiteX530" fmla="*/ 6285773 w 7802028"/>
              <a:gd name="connsiteY530" fmla="*/ 2624967 h 4651144"/>
              <a:gd name="connsiteX531" fmla="*/ 6296081 w 7802028"/>
              <a:gd name="connsiteY531" fmla="*/ 2636342 h 4651144"/>
              <a:gd name="connsiteX532" fmla="*/ 6307278 w 7802028"/>
              <a:gd name="connsiteY532" fmla="*/ 2631721 h 4651144"/>
              <a:gd name="connsiteX533" fmla="*/ 6327363 w 7802028"/>
              <a:gd name="connsiteY533" fmla="*/ 2649672 h 4651144"/>
              <a:gd name="connsiteX534" fmla="*/ 6326829 w 7802028"/>
              <a:gd name="connsiteY534" fmla="*/ 2634387 h 4651144"/>
              <a:gd name="connsiteX535" fmla="*/ 6351712 w 7802028"/>
              <a:gd name="connsiteY535" fmla="*/ 2658914 h 4651144"/>
              <a:gd name="connsiteX536" fmla="*/ 6355089 w 7802028"/>
              <a:gd name="connsiteY536" fmla="*/ 2665312 h 4651144"/>
              <a:gd name="connsiteX537" fmla="*/ 6357933 w 7802028"/>
              <a:gd name="connsiteY537" fmla="*/ 2660514 h 4651144"/>
              <a:gd name="connsiteX538" fmla="*/ 6357933 w 7802028"/>
              <a:gd name="connsiteY538" fmla="*/ 2654115 h 4651144"/>
              <a:gd name="connsiteX539" fmla="*/ 6349046 w 7802028"/>
              <a:gd name="connsiteY539" fmla="*/ 2644340 h 4651144"/>
              <a:gd name="connsiteX540" fmla="*/ 6344248 w 7802028"/>
              <a:gd name="connsiteY540" fmla="*/ 2644340 h 4651144"/>
              <a:gd name="connsiteX541" fmla="*/ 6348513 w 7802028"/>
              <a:gd name="connsiteY541" fmla="*/ 2634742 h 4651144"/>
              <a:gd name="connsiteX542" fmla="*/ 6344425 w 7802028"/>
              <a:gd name="connsiteY542" fmla="*/ 2632965 h 4651144"/>
              <a:gd name="connsiteX543" fmla="*/ 6338027 w 7802028"/>
              <a:gd name="connsiteY543" fmla="*/ 2638475 h 4651144"/>
              <a:gd name="connsiteX544" fmla="*/ 6323630 w 7802028"/>
              <a:gd name="connsiteY544" fmla="*/ 2619812 h 4651144"/>
              <a:gd name="connsiteX545" fmla="*/ 6315810 w 7802028"/>
              <a:gd name="connsiteY545" fmla="*/ 2626033 h 4651144"/>
              <a:gd name="connsiteX546" fmla="*/ 6315810 w 7802028"/>
              <a:gd name="connsiteY546" fmla="*/ 2629943 h 4651144"/>
              <a:gd name="connsiteX547" fmla="*/ 6298925 w 7802028"/>
              <a:gd name="connsiteY547" fmla="*/ 2593685 h 4651144"/>
              <a:gd name="connsiteX548" fmla="*/ 6312078 w 7802028"/>
              <a:gd name="connsiteY548" fmla="*/ 2557961 h 4651144"/>
              <a:gd name="connsiteX549" fmla="*/ 6303546 w 7802028"/>
              <a:gd name="connsiteY549" fmla="*/ 2521880 h 4651144"/>
              <a:gd name="connsiteX550" fmla="*/ 6302124 w 7802028"/>
              <a:gd name="connsiteY550" fmla="*/ 2516193 h 4651144"/>
              <a:gd name="connsiteX551" fmla="*/ 6300880 w 7802028"/>
              <a:gd name="connsiteY551" fmla="*/ 2512105 h 4651144"/>
              <a:gd name="connsiteX552" fmla="*/ 6291638 w 7802028"/>
              <a:gd name="connsiteY552" fmla="*/ 2519925 h 4651144"/>
              <a:gd name="connsiteX553" fmla="*/ 6279197 w 7802028"/>
              <a:gd name="connsiteY553" fmla="*/ 2505173 h 4651144"/>
              <a:gd name="connsiteX554" fmla="*/ 6272087 w 7802028"/>
              <a:gd name="connsiteY554" fmla="*/ 2520992 h 4651144"/>
              <a:gd name="connsiteX555" fmla="*/ 6275108 w 7802028"/>
              <a:gd name="connsiteY555" fmla="*/ 2546586 h 4651144"/>
              <a:gd name="connsiteX556" fmla="*/ 6270665 w 7802028"/>
              <a:gd name="connsiteY556" fmla="*/ 2570580 h 4651144"/>
              <a:gd name="connsiteX557" fmla="*/ 6265866 w 7802028"/>
              <a:gd name="connsiteY557" fmla="*/ 2599195 h 4651144"/>
              <a:gd name="connsiteX558" fmla="*/ 6382994 w 7802028"/>
              <a:gd name="connsiteY558" fmla="*/ 2671356 h 4651144"/>
              <a:gd name="connsiteX559" fmla="*/ 6367708 w 7802028"/>
              <a:gd name="connsiteY559" fmla="*/ 2667623 h 4651144"/>
              <a:gd name="connsiteX560" fmla="*/ 6361310 w 7802028"/>
              <a:gd name="connsiteY560" fmla="*/ 2670644 h 4651144"/>
              <a:gd name="connsiteX561" fmla="*/ 6377661 w 7802028"/>
              <a:gd name="connsiteY561" fmla="*/ 2694106 h 4651144"/>
              <a:gd name="connsiteX562" fmla="*/ 6374107 w 7802028"/>
              <a:gd name="connsiteY562" fmla="*/ 2698904 h 4651144"/>
              <a:gd name="connsiteX563" fmla="*/ 6364864 w 7802028"/>
              <a:gd name="connsiteY563" fmla="*/ 2698727 h 4651144"/>
              <a:gd name="connsiteX564" fmla="*/ 6364864 w 7802028"/>
              <a:gd name="connsiteY564" fmla="*/ 2703526 h 4651144"/>
              <a:gd name="connsiteX565" fmla="*/ 6375351 w 7802028"/>
              <a:gd name="connsiteY565" fmla="*/ 2714189 h 4651144"/>
              <a:gd name="connsiteX566" fmla="*/ 6375351 w 7802028"/>
              <a:gd name="connsiteY566" fmla="*/ 2718988 h 4651144"/>
              <a:gd name="connsiteX567" fmla="*/ 6378728 w 7802028"/>
              <a:gd name="connsiteY567" fmla="*/ 2730363 h 4651144"/>
              <a:gd name="connsiteX568" fmla="*/ 6384949 w 7802028"/>
              <a:gd name="connsiteY568" fmla="*/ 2730363 h 4651144"/>
              <a:gd name="connsiteX569" fmla="*/ 6384949 w 7802028"/>
              <a:gd name="connsiteY569" fmla="*/ 2725565 h 4651144"/>
              <a:gd name="connsiteX570" fmla="*/ 6378906 w 7802028"/>
              <a:gd name="connsiteY570" fmla="*/ 2709568 h 4651144"/>
              <a:gd name="connsiteX571" fmla="*/ 6389392 w 7802028"/>
              <a:gd name="connsiteY571" fmla="*/ 2709746 h 4651144"/>
              <a:gd name="connsiteX572" fmla="*/ 6392414 w 7802028"/>
              <a:gd name="connsiteY572" fmla="*/ 2699437 h 4651144"/>
              <a:gd name="connsiteX573" fmla="*/ 6386904 w 7802028"/>
              <a:gd name="connsiteY573" fmla="*/ 2692151 h 4651144"/>
              <a:gd name="connsiteX574" fmla="*/ 6387081 w 7802028"/>
              <a:gd name="connsiteY574" fmla="*/ 2679354 h 4651144"/>
              <a:gd name="connsiteX575" fmla="*/ 6382816 w 7802028"/>
              <a:gd name="connsiteY575" fmla="*/ 2679176 h 4651144"/>
              <a:gd name="connsiteX576" fmla="*/ 6382994 w 7802028"/>
              <a:gd name="connsiteY576" fmla="*/ 2671356 h 4651144"/>
              <a:gd name="connsiteX577" fmla="*/ 6322919 w 7802028"/>
              <a:gd name="connsiteY577" fmla="*/ 2686818 h 4651144"/>
              <a:gd name="connsiteX578" fmla="*/ 6319897 w 7802028"/>
              <a:gd name="connsiteY578" fmla="*/ 2684152 h 4651144"/>
              <a:gd name="connsiteX579" fmla="*/ 6315632 w 7802028"/>
              <a:gd name="connsiteY579" fmla="*/ 2688062 h 4651144"/>
              <a:gd name="connsiteX580" fmla="*/ 6317943 w 7802028"/>
              <a:gd name="connsiteY580" fmla="*/ 2724143 h 4651144"/>
              <a:gd name="connsiteX581" fmla="*/ 6340693 w 7802028"/>
              <a:gd name="connsiteY581" fmla="*/ 2698904 h 4651144"/>
              <a:gd name="connsiteX582" fmla="*/ 6322919 w 7802028"/>
              <a:gd name="connsiteY582" fmla="*/ 2686818 h 4651144"/>
              <a:gd name="connsiteX583" fmla="*/ 6343892 w 7802028"/>
              <a:gd name="connsiteY583" fmla="*/ 2710279 h 4651144"/>
              <a:gd name="connsiteX584" fmla="*/ 6336427 w 7802028"/>
              <a:gd name="connsiteY584" fmla="*/ 2733207 h 4651144"/>
              <a:gd name="connsiteX585" fmla="*/ 6330206 w 7802028"/>
              <a:gd name="connsiteY585" fmla="*/ 2738006 h 4651144"/>
              <a:gd name="connsiteX586" fmla="*/ 6345314 w 7802028"/>
              <a:gd name="connsiteY586" fmla="*/ 2759156 h 4651144"/>
              <a:gd name="connsiteX587" fmla="*/ 6349579 w 7802028"/>
              <a:gd name="connsiteY587" fmla="*/ 2755246 h 4651144"/>
              <a:gd name="connsiteX588" fmla="*/ 6346202 w 7802028"/>
              <a:gd name="connsiteY588" fmla="*/ 2744760 h 4651144"/>
              <a:gd name="connsiteX589" fmla="*/ 6354378 w 7802028"/>
              <a:gd name="connsiteY589" fmla="*/ 2719344 h 4651144"/>
              <a:gd name="connsiteX590" fmla="*/ 6343892 w 7802028"/>
              <a:gd name="connsiteY590" fmla="*/ 2710279 h 4651144"/>
              <a:gd name="connsiteX591" fmla="*/ 6350468 w 7802028"/>
              <a:gd name="connsiteY591" fmla="*/ 2741561 h 4651144"/>
              <a:gd name="connsiteX592" fmla="*/ 6353845 w 7802028"/>
              <a:gd name="connsiteY592" fmla="*/ 2741561 h 4651144"/>
              <a:gd name="connsiteX593" fmla="*/ 6363443 w 7802028"/>
              <a:gd name="connsiteY593" fmla="*/ 2711346 h 4651144"/>
              <a:gd name="connsiteX594" fmla="*/ 6357222 w 7802028"/>
              <a:gd name="connsiteY594" fmla="*/ 2711346 h 4651144"/>
              <a:gd name="connsiteX595" fmla="*/ 6350468 w 7802028"/>
              <a:gd name="connsiteY595" fmla="*/ 2741561 h 4651144"/>
              <a:gd name="connsiteX596" fmla="*/ 6372330 w 7802028"/>
              <a:gd name="connsiteY596" fmla="*/ 2731608 h 4651144"/>
              <a:gd name="connsiteX597" fmla="*/ 6363443 w 7802028"/>
              <a:gd name="connsiteY597" fmla="*/ 2731430 h 4651144"/>
              <a:gd name="connsiteX598" fmla="*/ 6356867 w 7802028"/>
              <a:gd name="connsiteY598" fmla="*/ 2743338 h 4651144"/>
              <a:gd name="connsiteX599" fmla="*/ 6360955 w 7802028"/>
              <a:gd name="connsiteY599" fmla="*/ 2747426 h 4651144"/>
              <a:gd name="connsiteX600" fmla="*/ 6372330 w 7802028"/>
              <a:gd name="connsiteY600" fmla="*/ 2731608 h 4651144"/>
              <a:gd name="connsiteX601" fmla="*/ 6357578 w 7802028"/>
              <a:gd name="connsiteY601" fmla="*/ 2687352 h 4651144"/>
              <a:gd name="connsiteX602" fmla="*/ 6346736 w 7802028"/>
              <a:gd name="connsiteY602" fmla="*/ 2667267 h 4651144"/>
              <a:gd name="connsiteX603" fmla="*/ 6340515 w 7802028"/>
              <a:gd name="connsiteY603" fmla="*/ 2667090 h 4651144"/>
              <a:gd name="connsiteX604" fmla="*/ 6340337 w 7802028"/>
              <a:gd name="connsiteY604" fmla="*/ 2679176 h 4651144"/>
              <a:gd name="connsiteX605" fmla="*/ 6350113 w 7802028"/>
              <a:gd name="connsiteY605" fmla="*/ 2679354 h 4651144"/>
              <a:gd name="connsiteX606" fmla="*/ 6357578 w 7802028"/>
              <a:gd name="connsiteY606" fmla="*/ 2687352 h 4651144"/>
              <a:gd name="connsiteX607" fmla="*/ 6301769 w 7802028"/>
              <a:gd name="connsiteY607" fmla="*/ 2672777 h 4651144"/>
              <a:gd name="connsiteX608" fmla="*/ 6306923 w 7802028"/>
              <a:gd name="connsiteY608" fmla="*/ 2656781 h 4651144"/>
              <a:gd name="connsiteX609" fmla="*/ 6288972 w 7802028"/>
              <a:gd name="connsiteY609" fmla="*/ 2642029 h 4651144"/>
              <a:gd name="connsiteX610" fmla="*/ 6282040 w 7802028"/>
              <a:gd name="connsiteY610" fmla="*/ 2642029 h 4651144"/>
              <a:gd name="connsiteX611" fmla="*/ 6301769 w 7802028"/>
              <a:gd name="connsiteY611" fmla="*/ 2672777 h 4651144"/>
              <a:gd name="connsiteX612" fmla="*/ 6309234 w 7802028"/>
              <a:gd name="connsiteY612" fmla="*/ 2647184 h 4651144"/>
              <a:gd name="connsiteX613" fmla="*/ 6316165 w 7802028"/>
              <a:gd name="connsiteY613" fmla="*/ 2647361 h 4651144"/>
              <a:gd name="connsiteX614" fmla="*/ 6309234 w 7802028"/>
              <a:gd name="connsiteY614" fmla="*/ 2647184 h 4651144"/>
              <a:gd name="connsiteX615" fmla="*/ 6299103 w 7802028"/>
              <a:gd name="connsiteY615" fmla="*/ 2314997 h 4651144"/>
              <a:gd name="connsiteX616" fmla="*/ 6272265 w 7802028"/>
              <a:gd name="connsiteY616" fmla="*/ 2370095 h 4651144"/>
              <a:gd name="connsiteX617" fmla="*/ 6283817 w 7802028"/>
              <a:gd name="connsiteY617" fmla="*/ 2395867 h 4651144"/>
              <a:gd name="connsiteX618" fmla="*/ 6299103 w 7802028"/>
              <a:gd name="connsiteY618" fmla="*/ 2314997 h 4651144"/>
              <a:gd name="connsiteX619" fmla="*/ 6072846 w 7802028"/>
              <a:gd name="connsiteY619" fmla="*/ 2471048 h 4651144"/>
              <a:gd name="connsiteX620" fmla="*/ 6063782 w 7802028"/>
              <a:gd name="connsiteY620" fmla="*/ 2457363 h 4651144"/>
              <a:gd name="connsiteX621" fmla="*/ 6021481 w 7802028"/>
              <a:gd name="connsiteY621" fmla="*/ 2480291 h 4651144"/>
              <a:gd name="connsiteX622" fmla="*/ 6021481 w 7802028"/>
              <a:gd name="connsiteY622" fmla="*/ 2494154 h 4651144"/>
              <a:gd name="connsiteX623" fmla="*/ 6038365 w 7802028"/>
              <a:gd name="connsiteY623" fmla="*/ 2512461 h 4651144"/>
              <a:gd name="connsiteX624" fmla="*/ 6072846 w 7802028"/>
              <a:gd name="connsiteY624" fmla="*/ 2471048 h 4651144"/>
              <a:gd name="connsiteX625" fmla="*/ 5963895 w 7802028"/>
              <a:gd name="connsiteY625" fmla="*/ 3053663 h 4651144"/>
              <a:gd name="connsiteX626" fmla="*/ 5969404 w 7802028"/>
              <a:gd name="connsiteY626" fmla="*/ 3066460 h 4651144"/>
              <a:gd name="connsiteX627" fmla="*/ 5979358 w 7802028"/>
              <a:gd name="connsiteY627" fmla="*/ 3071970 h 4651144"/>
              <a:gd name="connsiteX628" fmla="*/ 5984690 w 7802028"/>
              <a:gd name="connsiteY628" fmla="*/ 3071970 h 4651144"/>
              <a:gd name="connsiteX629" fmla="*/ 5983979 w 7802028"/>
              <a:gd name="connsiteY629" fmla="*/ 3062906 h 4651144"/>
              <a:gd name="connsiteX630" fmla="*/ 5964784 w 7802028"/>
              <a:gd name="connsiteY630" fmla="*/ 3031802 h 4651144"/>
              <a:gd name="connsiteX631" fmla="*/ 5948787 w 7802028"/>
              <a:gd name="connsiteY631" fmla="*/ 3043710 h 4651144"/>
              <a:gd name="connsiteX632" fmla="*/ 5963895 w 7802028"/>
              <a:gd name="connsiteY632" fmla="*/ 3053663 h 4651144"/>
              <a:gd name="connsiteX633" fmla="*/ 6009928 w 7802028"/>
              <a:gd name="connsiteY633" fmla="*/ 3077480 h 4651144"/>
              <a:gd name="connsiteX634" fmla="*/ 6018459 w 7802028"/>
              <a:gd name="connsiteY634" fmla="*/ 3066460 h 4651144"/>
              <a:gd name="connsiteX635" fmla="*/ 6011350 w 7802028"/>
              <a:gd name="connsiteY635" fmla="*/ 3061839 h 4651144"/>
              <a:gd name="connsiteX636" fmla="*/ 6003708 w 7802028"/>
              <a:gd name="connsiteY636" fmla="*/ 3061839 h 4651144"/>
              <a:gd name="connsiteX637" fmla="*/ 6003708 w 7802028"/>
              <a:gd name="connsiteY637" fmla="*/ 3066460 h 4651144"/>
              <a:gd name="connsiteX638" fmla="*/ 6009928 w 7802028"/>
              <a:gd name="connsiteY638" fmla="*/ 3077480 h 4651144"/>
              <a:gd name="connsiteX639" fmla="*/ 5815308 w 7802028"/>
              <a:gd name="connsiteY639" fmla="*/ 3021493 h 4651144"/>
              <a:gd name="connsiteX640" fmla="*/ 5809088 w 7802028"/>
              <a:gd name="connsiteY640" fmla="*/ 3021493 h 4651144"/>
              <a:gd name="connsiteX641" fmla="*/ 5809088 w 7802028"/>
              <a:gd name="connsiteY641" fmla="*/ 3025048 h 4651144"/>
              <a:gd name="connsiteX642" fmla="*/ 5822951 w 7802028"/>
              <a:gd name="connsiteY642" fmla="*/ 3047087 h 4651144"/>
              <a:gd name="connsiteX643" fmla="*/ 5815308 w 7802028"/>
              <a:gd name="connsiteY643" fmla="*/ 3025937 h 4651144"/>
              <a:gd name="connsiteX644" fmla="*/ 5815308 w 7802028"/>
              <a:gd name="connsiteY644" fmla="*/ 3021493 h 4651144"/>
              <a:gd name="connsiteX645" fmla="*/ 5785271 w 7802028"/>
              <a:gd name="connsiteY645" fmla="*/ 2965507 h 4651144"/>
              <a:gd name="connsiteX646" fmla="*/ 5781539 w 7802028"/>
              <a:gd name="connsiteY646" fmla="*/ 2967284 h 4651144"/>
              <a:gd name="connsiteX647" fmla="*/ 5782249 w 7802028"/>
              <a:gd name="connsiteY647" fmla="*/ 2967284 h 4651144"/>
              <a:gd name="connsiteX648" fmla="*/ 5795935 w 7802028"/>
              <a:gd name="connsiteY648" fmla="*/ 2987368 h 4651144"/>
              <a:gd name="connsiteX649" fmla="*/ 5785271 w 7802028"/>
              <a:gd name="connsiteY649" fmla="*/ 2965507 h 4651144"/>
              <a:gd name="connsiteX650" fmla="*/ 6481459 w 7802028"/>
              <a:gd name="connsiteY650" fmla="*/ 2091762 h 4651144"/>
              <a:gd name="connsiteX651" fmla="*/ 6489101 w 7802028"/>
              <a:gd name="connsiteY651" fmla="*/ 2101893 h 4651144"/>
              <a:gd name="connsiteX652" fmla="*/ 6498343 w 7802028"/>
              <a:gd name="connsiteY652" fmla="*/ 2098160 h 4651144"/>
              <a:gd name="connsiteX653" fmla="*/ 6498343 w 7802028"/>
              <a:gd name="connsiteY653" fmla="*/ 2089985 h 4651144"/>
              <a:gd name="connsiteX654" fmla="*/ 6504386 w 7802028"/>
              <a:gd name="connsiteY654" fmla="*/ 2101893 h 4651144"/>
              <a:gd name="connsiteX655" fmla="*/ 6501365 w 7802028"/>
              <a:gd name="connsiteY655" fmla="*/ 2114690 h 4651144"/>
              <a:gd name="connsiteX656" fmla="*/ 6493722 w 7802028"/>
              <a:gd name="connsiteY656" fmla="*/ 2129442 h 4651144"/>
              <a:gd name="connsiteX657" fmla="*/ 6504386 w 7802028"/>
              <a:gd name="connsiteY657" fmla="*/ 2144016 h 4651144"/>
              <a:gd name="connsiteX658" fmla="*/ 6504386 w 7802028"/>
              <a:gd name="connsiteY658" fmla="*/ 2138506 h 4651144"/>
              <a:gd name="connsiteX659" fmla="*/ 6506697 w 7802028"/>
              <a:gd name="connsiteY659" fmla="*/ 2146682 h 4651144"/>
              <a:gd name="connsiteX660" fmla="*/ 6525893 w 7802028"/>
              <a:gd name="connsiteY660" fmla="*/ 2101715 h 4651144"/>
              <a:gd name="connsiteX661" fmla="*/ 6532824 w 7802028"/>
              <a:gd name="connsiteY661" fmla="*/ 2101715 h 4651144"/>
              <a:gd name="connsiteX662" fmla="*/ 6532824 w 7802028"/>
              <a:gd name="connsiteY662" fmla="*/ 2092473 h 4651144"/>
              <a:gd name="connsiteX663" fmla="*/ 6525893 w 7802028"/>
              <a:gd name="connsiteY663" fmla="*/ 2085186 h 4651144"/>
              <a:gd name="connsiteX664" fmla="*/ 6525182 w 7802028"/>
              <a:gd name="connsiteY664" fmla="*/ 2075944 h 4651144"/>
              <a:gd name="connsiteX665" fmla="*/ 6505275 w 7802028"/>
              <a:gd name="connsiteY665" fmla="*/ 2068656 h 4651144"/>
              <a:gd name="connsiteX666" fmla="*/ 6481459 w 7802028"/>
              <a:gd name="connsiteY666" fmla="*/ 2091762 h 4651144"/>
              <a:gd name="connsiteX667" fmla="*/ 6552197 w 7802028"/>
              <a:gd name="connsiteY667" fmla="*/ 2099049 h 4651144"/>
              <a:gd name="connsiteX668" fmla="*/ 6570504 w 7802028"/>
              <a:gd name="connsiteY668" fmla="*/ 2076121 h 4651144"/>
              <a:gd name="connsiteX669" fmla="*/ 6581879 w 7802028"/>
              <a:gd name="connsiteY669" fmla="*/ 2082520 h 4651144"/>
              <a:gd name="connsiteX670" fmla="*/ 6581879 w 7802028"/>
              <a:gd name="connsiteY670" fmla="*/ 2050350 h 4651144"/>
              <a:gd name="connsiteX671" fmla="*/ 6555929 w 7802028"/>
              <a:gd name="connsiteY671" fmla="*/ 2061369 h 4651144"/>
              <a:gd name="connsiteX672" fmla="*/ 6541356 w 7802028"/>
              <a:gd name="connsiteY672" fmla="*/ 2075233 h 4651144"/>
              <a:gd name="connsiteX673" fmla="*/ 6547398 w 7802028"/>
              <a:gd name="connsiteY673" fmla="*/ 2085186 h 4651144"/>
              <a:gd name="connsiteX674" fmla="*/ 6552197 w 7802028"/>
              <a:gd name="connsiteY674" fmla="*/ 2099049 h 4651144"/>
              <a:gd name="connsiteX675" fmla="*/ 6634844 w 7802028"/>
              <a:gd name="connsiteY675" fmla="*/ 1986898 h 4651144"/>
              <a:gd name="connsiteX676" fmla="*/ 6610317 w 7802028"/>
              <a:gd name="connsiteY676" fmla="*/ 2015336 h 4651144"/>
              <a:gd name="connsiteX677" fmla="*/ 6562861 w 7802028"/>
              <a:gd name="connsiteY677" fmla="*/ 2015336 h 4651144"/>
              <a:gd name="connsiteX678" fmla="*/ 6519849 w 7802028"/>
              <a:gd name="connsiteY678" fmla="*/ 2051238 h 4651144"/>
              <a:gd name="connsiteX679" fmla="*/ 6509896 w 7802028"/>
              <a:gd name="connsiteY679" fmla="*/ 2057815 h 4651144"/>
              <a:gd name="connsiteX680" fmla="*/ 6520560 w 7802028"/>
              <a:gd name="connsiteY680" fmla="*/ 2061369 h 4651144"/>
              <a:gd name="connsiteX681" fmla="*/ 6560373 w 7802028"/>
              <a:gd name="connsiteY681" fmla="*/ 2048572 h 4651144"/>
              <a:gd name="connsiteX682" fmla="*/ 6577258 w 7802028"/>
              <a:gd name="connsiteY682" fmla="*/ 2045906 h 4651144"/>
              <a:gd name="connsiteX683" fmla="*/ 6584900 w 7802028"/>
              <a:gd name="connsiteY683" fmla="*/ 2038619 h 4651144"/>
              <a:gd name="connsiteX684" fmla="*/ 6608006 w 7802028"/>
              <a:gd name="connsiteY684" fmla="*/ 2046795 h 4651144"/>
              <a:gd name="connsiteX685" fmla="*/ 6605696 w 7802028"/>
              <a:gd name="connsiteY685" fmla="*/ 2062436 h 4651144"/>
              <a:gd name="connsiteX686" fmla="*/ 6605696 w 7802028"/>
              <a:gd name="connsiteY686" fmla="*/ 2069901 h 4651144"/>
              <a:gd name="connsiteX687" fmla="*/ 6616537 w 7802028"/>
              <a:gd name="connsiteY687" fmla="*/ 2078965 h 4651144"/>
              <a:gd name="connsiteX688" fmla="*/ 6634844 w 7802028"/>
              <a:gd name="connsiteY688" fmla="*/ 2055149 h 4651144"/>
              <a:gd name="connsiteX689" fmla="*/ 6642487 w 7802028"/>
              <a:gd name="connsiteY689" fmla="*/ 2054260 h 4651144"/>
              <a:gd name="connsiteX690" fmla="*/ 6634844 w 7802028"/>
              <a:gd name="connsiteY690" fmla="*/ 2039508 h 4651144"/>
              <a:gd name="connsiteX691" fmla="*/ 6639465 w 7802028"/>
              <a:gd name="connsiteY691" fmla="*/ 2032221 h 4651144"/>
              <a:gd name="connsiteX692" fmla="*/ 6661682 w 7802028"/>
              <a:gd name="connsiteY692" fmla="*/ 2047861 h 4651144"/>
              <a:gd name="connsiteX693" fmla="*/ 6677145 w 7802028"/>
              <a:gd name="connsiteY693" fmla="*/ 2036842 h 4651144"/>
              <a:gd name="connsiteX694" fmla="*/ 6684787 w 7802028"/>
              <a:gd name="connsiteY694" fmla="*/ 2036842 h 4651144"/>
              <a:gd name="connsiteX695" fmla="*/ 6688520 w 7802028"/>
              <a:gd name="connsiteY695" fmla="*/ 2041285 h 4651144"/>
              <a:gd name="connsiteX696" fmla="*/ 6709315 w 7802028"/>
              <a:gd name="connsiteY696" fmla="*/ 2019246 h 4651144"/>
              <a:gd name="connsiteX697" fmla="*/ 6708604 w 7802028"/>
              <a:gd name="connsiteY697" fmla="*/ 2033820 h 4651144"/>
              <a:gd name="connsiteX698" fmla="*/ 6727088 w 7802028"/>
              <a:gd name="connsiteY698" fmla="*/ 2015336 h 4651144"/>
              <a:gd name="connsiteX699" fmla="*/ 6723178 w 7802028"/>
              <a:gd name="connsiteY699" fmla="*/ 1997918 h 4651144"/>
              <a:gd name="connsiteX700" fmla="*/ 6731709 w 7802028"/>
              <a:gd name="connsiteY700" fmla="*/ 1972146 h 4651144"/>
              <a:gd name="connsiteX701" fmla="*/ 6737041 w 7802028"/>
              <a:gd name="connsiteY701" fmla="*/ 1930912 h 4651144"/>
              <a:gd name="connsiteX702" fmla="*/ 6744151 w 7802028"/>
              <a:gd name="connsiteY702" fmla="*/ 1929134 h 4651144"/>
              <a:gd name="connsiteX703" fmla="*/ 6744151 w 7802028"/>
              <a:gd name="connsiteY703" fmla="*/ 1923625 h 4651144"/>
              <a:gd name="connsiteX704" fmla="*/ 6754815 w 7802028"/>
              <a:gd name="connsiteY704" fmla="*/ 1895009 h 4651144"/>
              <a:gd name="connsiteX705" fmla="*/ 6744151 w 7802028"/>
              <a:gd name="connsiteY705" fmla="*/ 1862839 h 4651144"/>
              <a:gd name="connsiteX706" fmla="*/ 6742551 w 7802028"/>
              <a:gd name="connsiteY706" fmla="*/ 1844533 h 4651144"/>
              <a:gd name="connsiteX707" fmla="*/ 6733309 w 7802028"/>
              <a:gd name="connsiteY707" fmla="*/ 1839912 h 4651144"/>
              <a:gd name="connsiteX708" fmla="*/ 6734909 w 7802028"/>
              <a:gd name="connsiteY708" fmla="*/ 1848265 h 4651144"/>
              <a:gd name="connsiteX709" fmla="*/ 6737219 w 7802028"/>
              <a:gd name="connsiteY709" fmla="*/ 1849154 h 4651144"/>
              <a:gd name="connsiteX710" fmla="*/ 6727444 w 7802028"/>
              <a:gd name="connsiteY710" fmla="*/ 1846310 h 4651144"/>
              <a:gd name="connsiteX711" fmla="*/ 6709671 w 7802028"/>
              <a:gd name="connsiteY711" fmla="*/ 1880257 h 4651144"/>
              <a:gd name="connsiteX712" fmla="*/ 6712692 w 7802028"/>
              <a:gd name="connsiteY712" fmla="*/ 1891277 h 4651144"/>
              <a:gd name="connsiteX713" fmla="*/ 6670569 w 7802028"/>
              <a:gd name="connsiteY713" fmla="*/ 1965748 h 4651144"/>
              <a:gd name="connsiteX714" fmla="*/ 6648352 w 7802028"/>
              <a:gd name="connsiteY714" fmla="*/ 1978545 h 4651144"/>
              <a:gd name="connsiteX715" fmla="*/ 6644442 w 7802028"/>
              <a:gd name="connsiteY715" fmla="*/ 1973924 h 4651144"/>
              <a:gd name="connsiteX716" fmla="*/ 6648352 w 7802028"/>
              <a:gd name="connsiteY716" fmla="*/ 1963793 h 4651144"/>
              <a:gd name="connsiteX717" fmla="*/ 6634844 w 7802028"/>
              <a:gd name="connsiteY717" fmla="*/ 1986898 h 4651144"/>
              <a:gd name="connsiteX718" fmla="*/ 6721578 w 7802028"/>
              <a:gd name="connsiteY718" fmla="*/ 1781970 h 4651144"/>
              <a:gd name="connsiteX719" fmla="*/ 6707893 w 7802028"/>
              <a:gd name="connsiteY719" fmla="*/ 1804898 h 4651144"/>
              <a:gd name="connsiteX720" fmla="*/ 6711803 w 7802028"/>
              <a:gd name="connsiteY720" fmla="*/ 1814140 h 4651144"/>
              <a:gd name="connsiteX721" fmla="*/ 6711803 w 7802028"/>
              <a:gd name="connsiteY721" fmla="*/ 1835113 h 4651144"/>
              <a:gd name="connsiteX722" fmla="*/ 6716247 w 7802028"/>
              <a:gd name="connsiteY722" fmla="*/ 1835113 h 4651144"/>
              <a:gd name="connsiteX723" fmla="*/ 6734731 w 7802028"/>
              <a:gd name="connsiteY723" fmla="*/ 1821427 h 4651144"/>
              <a:gd name="connsiteX724" fmla="*/ 6720157 w 7802028"/>
              <a:gd name="connsiteY724" fmla="*/ 1808630 h 4651144"/>
              <a:gd name="connsiteX725" fmla="*/ 6743085 w 7802028"/>
              <a:gd name="connsiteY725" fmla="*/ 1802232 h 4651144"/>
              <a:gd name="connsiteX726" fmla="*/ 6748417 w 7802028"/>
              <a:gd name="connsiteY726" fmla="*/ 1794945 h 4651144"/>
              <a:gd name="connsiteX727" fmla="*/ 6781298 w 7802028"/>
              <a:gd name="connsiteY727" fmla="*/ 1816095 h 4651144"/>
              <a:gd name="connsiteX728" fmla="*/ 6809024 w 7802028"/>
              <a:gd name="connsiteY728" fmla="*/ 1783925 h 4651144"/>
              <a:gd name="connsiteX729" fmla="*/ 6832841 w 7802028"/>
              <a:gd name="connsiteY729" fmla="*/ 1775572 h 4651144"/>
              <a:gd name="connsiteX730" fmla="*/ 6823599 w 7802028"/>
              <a:gd name="connsiteY730" fmla="*/ 1763663 h 4651144"/>
              <a:gd name="connsiteX731" fmla="*/ 6828219 w 7802028"/>
              <a:gd name="connsiteY731" fmla="*/ 1752466 h 4651144"/>
              <a:gd name="connsiteX732" fmla="*/ 6812045 w 7802028"/>
              <a:gd name="connsiteY732" fmla="*/ 1754421 h 4651144"/>
              <a:gd name="connsiteX733" fmla="*/ 6752327 w 7802028"/>
              <a:gd name="connsiteY733" fmla="*/ 1708388 h 4651144"/>
              <a:gd name="connsiteX734" fmla="*/ 6747528 w 7802028"/>
              <a:gd name="connsiteY734" fmla="*/ 1720296 h 4651144"/>
              <a:gd name="connsiteX735" fmla="*/ 6751438 w 7802028"/>
              <a:gd name="connsiteY735" fmla="*/ 1729538 h 4651144"/>
              <a:gd name="connsiteX736" fmla="*/ 6732954 w 7802028"/>
              <a:gd name="connsiteY736" fmla="*/ 1777349 h 4651144"/>
              <a:gd name="connsiteX737" fmla="*/ 6725311 w 7802028"/>
              <a:gd name="connsiteY737" fmla="*/ 1777349 h 4651144"/>
              <a:gd name="connsiteX738" fmla="*/ 6726911 w 7802028"/>
              <a:gd name="connsiteY738" fmla="*/ 1779126 h 4651144"/>
              <a:gd name="connsiteX739" fmla="*/ 6721578 w 7802028"/>
              <a:gd name="connsiteY739" fmla="*/ 1774683 h 4651144"/>
              <a:gd name="connsiteX740" fmla="*/ 6721578 w 7802028"/>
              <a:gd name="connsiteY740" fmla="*/ 1781970 h 4651144"/>
              <a:gd name="connsiteX741" fmla="*/ 6832130 w 7802028"/>
              <a:gd name="connsiteY741" fmla="*/ 1754599 h 4651144"/>
              <a:gd name="connsiteX742" fmla="*/ 6832130 w 7802028"/>
              <a:gd name="connsiteY742" fmla="*/ 1762775 h 4651144"/>
              <a:gd name="connsiteX743" fmla="*/ 6851147 w 7802028"/>
              <a:gd name="connsiteY743" fmla="*/ 1743579 h 4651144"/>
              <a:gd name="connsiteX744" fmla="*/ 6848481 w 7802028"/>
              <a:gd name="connsiteY744" fmla="*/ 1741091 h 4651144"/>
              <a:gd name="connsiteX745" fmla="*/ 6832130 w 7802028"/>
              <a:gd name="connsiteY745" fmla="*/ 1754599 h 4651144"/>
              <a:gd name="connsiteX746" fmla="*/ 6847237 w 7802028"/>
              <a:gd name="connsiteY746" fmla="*/ 1739847 h 4651144"/>
              <a:gd name="connsiteX747" fmla="*/ 6848481 w 7802028"/>
              <a:gd name="connsiteY747" fmla="*/ 1740913 h 4651144"/>
              <a:gd name="connsiteX748" fmla="*/ 6849548 w 7802028"/>
              <a:gd name="connsiteY748" fmla="*/ 1740558 h 4651144"/>
              <a:gd name="connsiteX749" fmla="*/ 6847237 w 7802028"/>
              <a:gd name="connsiteY749" fmla="*/ 1739847 h 4651144"/>
              <a:gd name="connsiteX750" fmla="*/ 6890427 w 7802028"/>
              <a:gd name="connsiteY750" fmla="*/ 1706788 h 4651144"/>
              <a:gd name="connsiteX751" fmla="*/ 6873542 w 7802028"/>
              <a:gd name="connsiteY751" fmla="*/ 1727050 h 4651144"/>
              <a:gd name="connsiteX752" fmla="*/ 6873542 w 7802028"/>
              <a:gd name="connsiteY752" fmla="*/ 1731671 h 4651144"/>
              <a:gd name="connsiteX753" fmla="*/ 6901979 w 7802028"/>
              <a:gd name="connsiteY753" fmla="*/ 1713187 h 4651144"/>
              <a:gd name="connsiteX754" fmla="*/ 6901979 w 7802028"/>
              <a:gd name="connsiteY754" fmla="*/ 1706788 h 4651144"/>
              <a:gd name="connsiteX755" fmla="*/ 6890427 w 7802028"/>
              <a:gd name="connsiteY755" fmla="*/ 1706788 h 4651144"/>
              <a:gd name="connsiteX756" fmla="*/ 6926329 w 7802028"/>
              <a:gd name="connsiteY756" fmla="*/ 1698435 h 4651144"/>
              <a:gd name="connsiteX757" fmla="*/ 6939482 w 7802028"/>
              <a:gd name="connsiteY757" fmla="*/ 1679950 h 4651144"/>
              <a:gd name="connsiteX758" fmla="*/ 6927218 w 7802028"/>
              <a:gd name="connsiteY758" fmla="*/ 1685460 h 4651144"/>
              <a:gd name="connsiteX759" fmla="*/ 6926329 w 7802028"/>
              <a:gd name="connsiteY759" fmla="*/ 1692747 h 4651144"/>
              <a:gd name="connsiteX760" fmla="*/ 6926329 w 7802028"/>
              <a:gd name="connsiteY760" fmla="*/ 1698435 h 4651144"/>
              <a:gd name="connsiteX761" fmla="*/ 6780587 w 7802028"/>
              <a:gd name="connsiteY761" fmla="*/ 1442141 h 4651144"/>
              <a:gd name="connsiteX762" fmla="*/ 6771345 w 7802028"/>
              <a:gd name="connsiteY762" fmla="*/ 1399840 h 4651144"/>
              <a:gd name="connsiteX763" fmla="*/ 6766012 w 7802028"/>
              <a:gd name="connsiteY763" fmla="*/ 1399840 h 4651144"/>
              <a:gd name="connsiteX764" fmla="*/ 6766012 w 7802028"/>
              <a:gd name="connsiteY764" fmla="*/ 1419213 h 4651144"/>
              <a:gd name="connsiteX765" fmla="*/ 6762813 w 7802028"/>
              <a:gd name="connsiteY765" fmla="*/ 1431121 h 4651144"/>
              <a:gd name="connsiteX766" fmla="*/ 6746639 w 7802028"/>
              <a:gd name="connsiteY766" fmla="*/ 1478043 h 4651144"/>
              <a:gd name="connsiteX767" fmla="*/ 6758192 w 7802028"/>
              <a:gd name="connsiteY767" fmla="*/ 1511102 h 4651144"/>
              <a:gd name="connsiteX768" fmla="*/ 6758192 w 7802028"/>
              <a:gd name="connsiteY768" fmla="*/ 1565311 h 4651144"/>
              <a:gd name="connsiteX769" fmla="*/ 6754282 w 7802028"/>
              <a:gd name="connsiteY769" fmla="*/ 1593749 h 4651144"/>
              <a:gd name="connsiteX770" fmla="*/ 6758903 w 7802028"/>
              <a:gd name="connsiteY770" fmla="*/ 1619520 h 4651144"/>
              <a:gd name="connsiteX771" fmla="*/ 6755881 w 7802028"/>
              <a:gd name="connsiteY771" fmla="*/ 1660933 h 4651144"/>
              <a:gd name="connsiteX772" fmla="*/ 6755881 w 7802028"/>
              <a:gd name="connsiteY772" fmla="*/ 1687593 h 4651144"/>
              <a:gd name="connsiteX773" fmla="*/ 6774366 w 7802028"/>
              <a:gd name="connsiteY773" fmla="*/ 1667331 h 4651144"/>
              <a:gd name="connsiteX774" fmla="*/ 6782008 w 7802028"/>
              <a:gd name="connsiteY774" fmla="*/ 1667331 h 4651144"/>
              <a:gd name="connsiteX775" fmla="*/ 6789651 w 7802028"/>
              <a:gd name="connsiteY775" fmla="*/ 1676573 h 4651144"/>
              <a:gd name="connsiteX776" fmla="*/ 6791962 w 7802028"/>
              <a:gd name="connsiteY776" fmla="*/ 1675685 h 4651144"/>
              <a:gd name="connsiteX777" fmla="*/ 6769567 w 7802028"/>
              <a:gd name="connsiteY777" fmla="*/ 1628763 h 4651144"/>
              <a:gd name="connsiteX778" fmla="*/ 6792672 w 7802028"/>
              <a:gd name="connsiteY778" fmla="*/ 1575442 h 4651144"/>
              <a:gd name="connsiteX779" fmla="*/ 6808846 w 7802028"/>
              <a:gd name="connsiteY779" fmla="*/ 1587528 h 4651144"/>
              <a:gd name="connsiteX780" fmla="*/ 6788052 w 7802028"/>
              <a:gd name="connsiteY780" fmla="*/ 1524077 h 4651144"/>
              <a:gd name="connsiteX781" fmla="*/ 6782719 w 7802028"/>
              <a:gd name="connsiteY781" fmla="*/ 1499194 h 4651144"/>
              <a:gd name="connsiteX782" fmla="*/ 6782719 w 7802028"/>
              <a:gd name="connsiteY782" fmla="*/ 1477155 h 4651144"/>
              <a:gd name="connsiteX783" fmla="*/ 6780587 w 7802028"/>
              <a:gd name="connsiteY783" fmla="*/ 1442141 h 4651144"/>
              <a:gd name="connsiteX784" fmla="*/ 4787112 w 7802028"/>
              <a:gd name="connsiteY784" fmla="*/ 700631 h 4651144"/>
              <a:gd name="connsiteX785" fmla="*/ 4810040 w 7802028"/>
              <a:gd name="connsiteY785" fmla="*/ 700631 h 4651144"/>
              <a:gd name="connsiteX786" fmla="*/ 4821593 w 7802028"/>
              <a:gd name="connsiteY786" fmla="*/ 732801 h 4651144"/>
              <a:gd name="connsiteX787" fmla="*/ 4840788 w 7802028"/>
              <a:gd name="connsiteY787" fmla="*/ 732801 h 4651144"/>
              <a:gd name="connsiteX788" fmla="*/ 4846120 w 7802028"/>
              <a:gd name="connsiteY788" fmla="*/ 739199 h 4651144"/>
              <a:gd name="connsiteX789" fmla="*/ 4906017 w 7802028"/>
              <a:gd name="connsiteY789" fmla="*/ 739199 h 4651144"/>
              <a:gd name="connsiteX790" fmla="*/ 4903529 w 7802028"/>
              <a:gd name="connsiteY790" fmla="*/ 734756 h 4651144"/>
              <a:gd name="connsiteX791" fmla="*/ 4861583 w 7802028"/>
              <a:gd name="connsiteY791" fmla="*/ 674859 h 4651144"/>
              <a:gd name="connsiteX792" fmla="*/ 4953649 w 7802028"/>
              <a:gd name="connsiteY792" fmla="*/ 541736 h 4651144"/>
              <a:gd name="connsiteX793" fmla="*/ 4990441 w 7802028"/>
              <a:gd name="connsiteY793" fmla="*/ 516853 h 4651144"/>
              <a:gd name="connsiteX794" fmla="*/ 5007326 w 7802028"/>
              <a:gd name="connsiteY794" fmla="*/ 495703 h 4651144"/>
              <a:gd name="connsiteX795" fmla="*/ 5078597 w 7802028"/>
              <a:gd name="connsiteY795" fmla="*/ 472775 h 4651144"/>
              <a:gd name="connsiteX796" fmla="*/ 5156801 w 7802028"/>
              <a:gd name="connsiteY796" fmla="*/ 424964 h 4651144"/>
              <a:gd name="connsiteX797" fmla="*/ 5126052 w 7802028"/>
              <a:gd name="connsiteY797" fmla="*/ 402036 h 4651144"/>
              <a:gd name="connsiteX798" fmla="*/ 5011058 w 7802028"/>
              <a:gd name="connsiteY798" fmla="*/ 454468 h 4651144"/>
              <a:gd name="connsiteX799" fmla="*/ 4988130 w 7802028"/>
              <a:gd name="connsiteY799" fmla="*/ 443449 h 4651144"/>
              <a:gd name="connsiteX800" fmla="*/ 4963603 w 7802028"/>
              <a:gd name="connsiteY800" fmla="*/ 454468 h 4651144"/>
              <a:gd name="connsiteX801" fmla="*/ 4894642 w 7802028"/>
              <a:gd name="connsiteY801" fmla="*/ 498546 h 4651144"/>
              <a:gd name="connsiteX802" fmla="*/ 4864071 w 7802028"/>
              <a:gd name="connsiteY802" fmla="*/ 504945 h 4651144"/>
              <a:gd name="connsiteX803" fmla="*/ 4856428 w 7802028"/>
              <a:gd name="connsiteY803" fmla="*/ 514187 h 4651144"/>
              <a:gd name="connsiteX804" fmla="*/ 4861761 w 7802028"/>
              <a:gd name="connsiteY804" fmla="*/ 530716 h 4651144"/>
              <a:gd name="connsiteX805" fmla="*/ 4821948 w 7802028"/>
              <a:gd name="connsiteY805" fmla="*/ 585814 h 4651144"/>
              <a:gd name="connsiteX806" fmla="*/ 4833501 w 7802028"/>
              <a:gd name="connsiteY806" fmla="*/ 606076 h 4651144"/>
              <a:gd name="connsiteX807" fmla="*/ 4796710 w 7802028"/>
              <a:gd name="connsiteY807" fmla="*/ 631848 h 4651144"/>
              <a:gd name="connsiteX808" fmla="*/ 4796710 w 7802028"/>
              <a:gd name="connsiteY808" fmla="*/ 645533 h 4651144"/>
              <a:gd name="connsiteX809" fmla="*/ 4773782 w 7802028"/>
              <a:gd name="connsiteY809" fmla="*/ 682324 h 4651144"/>
              <a:gd name="connsiteX810" fmla="*/ 4787112 w 7802028"/>
              <a:gd name="connsiteY810" fmla="*/ 700631 h 4651144"/>
              <a:gd name="connsiteX811" fmla="*/ 4902818 w 7802028"/>
              <a:gd name="connsiteY811" fmla="*/ 733867 h 4651144"/>
              <a:gd name="connsiteX812" fmla="*/ 4903351 w 7802028"/>
              <a:gd name="connsiteY812" fmla="*/ 734934 h 4651144"/>
              <a:gd name="connsiteX813" fmla="*/ 4905839 w 7802028"/>
              <a:gd name="connsiteY813" fmla="*/ 737600 h 4651144"/>
              <a:gd name="connsiteX814" fmla="*/ 4902818 w 7802028"/>
              <a:gd name="connsiteY814" fmla="*/ 733867 h 4651144"/>
              <a:gd name="connsiteX815" fmla="*/ 7802029 w 7802028"/>
              <a:gd name="connsiteY815" fmla="*/ 942350 h 4651144"/>
              <a:gd name="connsiteX816" fmla="*/ 7755996 w 7802028"/>
              <a:gd name="connsiteY816" fmla="*/ 967233 h 4651144"/>
              <a:gd name="connsiteX817" fmla="*/ 7729158 w 7802028"/>
              <a:gd name="connsiteY817" fmla="*/ 1013089 h 4651144"/>
              <a:gd name="connsiteX818" fmla="*/ 7606521 w 7802028"/>
              <a:gd name="connsiteY818" fmla="*/ 934886 h 4651144"/>
              <a:gd name="connsiteX819" fmla="*/ 7594968 w 7802028"/>
              <a:gd name="connsiteY819" fmla="*/ 967056 h 4651144"/>
              <a:gd name="connsiteX820" fmla="*/ 7541292 w 7802028"/>
              <a:gd name="connsiteY820" fmla="*/ 1022153 h 4651144"/>
              <a:gd name="connsiteX821" fmla="*/ 7518186 w 7802028"/>
              <a:gd name="connsiteY821" fmla="*/ 1090937 h 4651144"/>
              <a:gd name="connsiteX822" fmla="*/ 7341873 w 7802028"/>
              <a:gd name="connsiteY822" fmla="*/ 1196689 h 4651144"/>
              <a:gd name="connsiteX823" fmla="*/ 7200041 w 7802028"/>
              <a:gd name="connsiteY823" fmla="*/ 1270271 h 4651144"/>
              <a:gd name="connsiteX824" fmla="*/ 7200041 w 7802028"/>
              <a:gd name="connsiteY824" fmla="*/ 1311684 h 4651144"/>
              <a:gd name="connsiteX825" fmla="*/ 7173203 w 7802028"/>
              <a:gd name="connsiteY825" fmla="*/ 1366781 h 4651144"/>
              <a:gd name="connsiteX826" fmla="*/ 7142455 w 7802028"/>
              <a:gd name="connsiteY826" fmla="*/ 1417258 h 4651144"/>
              <a:gd name="connsiteX827" fmla="*/ 7084869 w 7802028"/>
              <a:gd name="connsiteY827" fmla="*/ 1504526 h 4651144"/>
              <a:gd name="connsiteX828" fmla="*/ 7054121 w 7802028"/>
              <a:gd name="connsiteY828" fmla="*/ 1339055 h 4651144"/>
              <a:gd name="connsiteX829" fmla="*/ 7100154 w 7802028"/>
              <a:gd name="connsiteY829" fmla="*/ 1265650 h 4651144"/>
              <a:gd name="connsiteX830" fmla="*/ 7153830 w 7802028"/>
              <a:gd name="connsiteY830" fmla="*/ 1187447 h 4651144"/>
              <a:gd name="connsiteX831" fmla="*/ 7207328 w 7802028"/>
              <a:gd name="connsiteY831" fmla="*/ 1155277 h 4651144"/>
              <a:gd name="connsiteX832" fmla="*/ 7218881 w 7802028"/>
              <a:gd name="connsiteY832" fmla="*/ 1090937 h 4651144"/>
              <a:gd name="connsiteX833" fmla="*/ 7153652 w 7802028"/>
              <a:gd name="connsiteY833" fmla="*/ 1123107 h 4651144"/>
              <a:gd name="connsiteX834" fmla="*/ 7107619 w 7802028"/>
              <a:gd name="connsiteY834" fmla="*/ 1123107 h 4651144"/>
              <a:gd name="connsiteX835" fmla="*/ 7019462 w 7802028"/>
              <a:gd name="connsiteY835" fmla="*/ 1219617 h 4651144"/>
              <a:gd name="connsiteX836" fmla="*/ 6977339 w 7802028"/>
              <a:gd name="connsiteY836" fmla="*/ 1219617 h 4651144"/>
              <a:gd name="connsiteX837" fmla="*/ 6912110 w 7802028"/>
              <a:gd name="connsiteY837" fmla="*/ 1201310 h 4651144"/>
              <a:gd name="connsiteX838" fmla="*/ 6766368 w 7802028"/>
              <a:gd name="connsiteY838" fmla="*/ 1219617 h 4651144"/>
              <a:gd name="connsiteX839" fmla="*/ 6678211 w 7802028"/>
              <a:gd name="connsiteY839" fmla="*/ 1306885 h 4651144"/>
              <a:gd name="connsiteX840" fmla="*/ 6620803 w 7802028"/>
              <a:gd name="connsiteY840" fmla="*/ 1380467 h 4651144"/>
              <a:gd name="connsiteX841" fmla="*/ 6689764 w 7802028"/>
              <a:gd name="connsiteY841" fmla="*/ 1408016 h 4651144"/>
              <a:gd name="connsiteX842" fmla="*/ 6738286 w 7802028"/>
              <a:gd name="connsiteY842" fmla="*/ 1467379 h 4651144"/>
              <a:gd name="connsiteX843" fmla="*/ 6724778 w 7802028"/>
              <a:gd name="connsiteY843" fmla="*/ 1517856 h 4651144"/>
              <a:gd name="connsiteX844" fmla="*/ 6716425 w 7802028"/>
              <a:gd name="connsiteY844" fmla="*/ 1587173 h 4651144"/>
              <a:gd name="connsiteX845" fmla="*/ 6682477 w 7802028"/>
              <a:gd name="connsiteY845" fmla="*/ 1655600 h 4651144"/>
              <a:gd name="connsiteX846" fmla="*/ 6566772 w 7802028"/>
              <a:gd name="connsiteY846" fmla="*/ 1802943 h 4651144"/>
              <a:gd name="connsiteX847" fmla="*/ 6513096 w 7802028"/>
              <a:gd name="connsiteY847" fmla="*/ 1793701 h 4651144"/>
              <a:gd name="connsiteX848" fmla="*/ 6513096 w 7802028"/>
              <a:gd name="connsiteY848" fmla="*/ 1793701 h 4651144"/>
              <a:gd name="connsiteX849" fmla="*/ 6478615 w 7802028"/>
              <a:gd name="connsiteY849" fmla="*/ 1850753 h 4651144"/>
              <a:gd name="connsiteX850" fmla="*/ 6456398 w 7802028"/>
              <a:gd name="connsiteY850" fmla="*/ 1873681 h 4651144"/>
              <a:gd name="connsiteX851" fmla="*/ 6433470 w 7802028"/>
              <a:gd name="connsiteY851" fmla="*/ 1887545 h 4651144"/>
              <a:gd name="connsiteX852" fmla="*/ 6446623 w 7802028"/>
              <a:gd name="connsiteY852" fmla="*/ 1919715 h 4651144"/>
              <a:gd name="connsiteX853" fmla="*/ 6474882 w 7802028"/>
              <a:gd name="connsiteY853" fmla="*/ 1996852 h 4651144"/>
              <a:gd name="connsiteX854" fmla="*/ 6459597 w 7802028"/>
              <a:gd name="connsiteY854" fmla="*/ 2031688 h 4651144"/>
              <a:gd name="connsiteX855" fmla="*/ 6435781 w 7802028"/>
              <a:gd name="connsiteY855" fmla="*/ 2042707 h 4651144"/>
              <a:gd name="connsiteX856" fmla="*/ 6420496 w 7802028"/>
              <a:gd name="connsiteY856" fmla="*/ 2051061 h 4651144"/>
              <a:gd name="connsiteX857" fmla="*/ 6408943 w 7802028"/>
              <a:gd name="connsiteY857" fmla="*/ 2051061 h 4651144"/>
              <a:gd name="connsiteX858" fmla="*/ 6413564 w 7802028"/>
              <a:gd name="connsiteY858" fmla="*/ 2038975 h 4651144"/>
              <a:gd name="connsiteX859" fmla="*/ 6409654 w 7802028"/>
              <a:gd name="connsiteY859" fmla="*/ 2029910 h 4651144"/>
              <a:gd name="connsiteX860" fmla="*/ 6416408 w 7802028"/>
              <a:gd name="connsiteY860" fmla="*/ 2008760 h 4651144"/>
              <a:gd name="connsiteX861" fmla="*/ 6412675 w 7802028"/>
              <a:gd name="connsiteY861" fmla="*/ 1993119 h 4651144"/>
              <a:gd name="connsiteX862" fmla="*/ 6405033 w 7802028"/>
              <a:gd name="connsiteY862" fmla="*/ 1986721 h 4651144"/>
              <a:gd name="connsiteX863" fmla="*/ 6405033 w 7802028"/>
              <a:gd name="connsiteY863" fmla="*/ 1977478 h 4651144"/>
              <a:gd name="connsiteX864" fmla="*/ 6417296 w 7802028"/>
              <a:gd name="connsiteY864" fmla="*/ 1965570 h 4651144"/>
              <a:gd name="connsiteX865" fmla="*/ 6396502 w 7802028"/>
              <a:gd name="connsiteY865" fmla="*/ 1947441 h 4651144"/>
              <a:gd name="connsiteX866" fmla="*/ 6385838 w 7802028"/>
              <a:gd name="connsiteY866" fmla="*/ 1951885 h 4651144"/>
              <a:gd name="connsiteX867" fmla="*/ 6378195 w 7802028"/>
              <a:gd name="connsiteY867" fmla="*/ 1936244 h 4651144"/>
              <a:gd name="connsiteX868" fmla="*/ 6386726 w 7802028"/>
              <a:gd name="connsiteY868" fmla="*/ 1917048 h 4651144"/>
              <a:gd name="connsiteX869" fmla="*/ 6386726 w 7802028"/>
              <a:gd name="connsiteY869" fmla="*/ 1896787 h 4651144"/>
              <a:gd name="connsiteX870" fmla="*/ 6362198 w 7802028"/>
              <a:gd name="connsiteY870" fmla="*/ 1886834 h 4651144"/>
              <a:gd name="connsiteX871" fmla="*/ 6298570 w 7802028"/>
              <a:gd name="connsiteY871" fmla="*/ 1914383 h 4651144"/>
              <a:gd name="connsiteX872" fmla="*/ 6313144 w 7802028"/>
              <a:gd name="connsiteY872" fmla="*/ 1876703 h 4651144"/>
              <a:gd name="connsiteX873" fmla="*/ 6298570 w 7802028"/>
              <a:gd name="connsiteY873" fmla="*/ 1859285 h 4651144"/>
              <a:gd name="connsiteX874" fmla="*/ 6286306 w 7802028"/>
              <a:gd name="connsiteY874" fmla="*/ 1871193 h 4651144"/>
              <a:gd name="connsiteX875" fmla="*/ 6253247 w 7802028"/>
              <a:gd name="connsiteY875" fmla="*/ 1905140 h 4651144"/>
              <a:gd name="connsiteX876" fmla="*/ 6220366 w 7802028"/>
              <a:gd name="connsiteY876" fmla="*/ 1927179 h 4651144"/>
              <a:gd name="connsiteX877" fmla="*/ 6236540 w 7802028"/>
              <a:gd name="connsiteY877" fmla="*/ 1942820 h 4651144"/>
              <a:gd name="connsiteX878" fmla="*/ 6251825 w 7802028"/>
              <a:gd name="connsiteY878" fmla="*/ 1967703 h 4651144"/>
              <a:gd name="connsiteX879" fmla="*/ 6271731 w 7802028"/>
              <a:gd name="connsiteY879" fmla="*/ 1969658 h 4651144"/>
              <a:gd name="connsiteX880" fmla="*/ 6282396 w 7802028"/>
              <a:gd name="connsiteY880" fmla="*/ 1949396 h 4651144"/>
              <a:gd name="connsiteX881" fmla="*/ 6299281 w 7802028"/>
              <a:gd name="connsiteY881" fmla="*/ 1960416 h 4651144"/>
              <a:gd name="connsiteX882" fmla="*/ 6327718 w 7802028"/>
              <a:gd name="connsiteY882" fmla="*/ 1968769 h 4651144"/>
              <a:gd name="connsiteX883" fmla="*/ 6272620 w 7802028"/>
              <a:gd name="connsiteY883" fmla="*/ 2011959 h 4651144"/>
              <a:gd name="connsiteX884" fmla="*/ 6256447 w 7802028"/>
              <a:gd name="connsiteY884" fmla="*/ 2034887 h 4651144"/>
              <a:gd name="connsiteX885" fmla="*/ 6277241 w 7802028"/>
              <a:gd name="connsiteY885" fmla="*/ 2057815 h 4651144"/>
              <a:gd name="connsiteX886" fmla="*/ 6277952 w 7802028"/>
              <a:gd name="connsiteY886" fmla="*/ 2075233 h 4651144"/>
              <a:gd name="connsiteX887" fmla="*/ 6279552 w 7802028"/>
              <a:gd name="connsiteY887" fmla="*/ 2075233 h 4651144"/>
              <a:gd name="connsiteX888" fmla="*/ 6278841 w 7802028"/>
              <a:gd name="connsiteY888" fmla="*/ 2076121 h 4651144"/>
              <a:gd name="connsiteX889" fmla="*/ 6288083 w 7802028"/>
              <a:gd name="connsiteY889" fmla="*/ 2096383 h 4651144"/>
              <a:gd name="connsiteX890" fmla="*/ 6309411 w 7802028"/>
              <a:gd name="connsiteY890" fmla="*/ 2175475 h 4651144"/>
              <a:gd name="connsiteX891" fmla="*/ 6297859 w 7802028"/>
              <a:gd name="connsiteY891" fmla="*/ 2231462 h 4651144"/>
              <a:gd name="connsiteX892" fmla="*/ 6261067 w 7802028"/>
              <a:gd name="connsiteY892" fmla="*/ 2281938 h 4651144"/>
              <a:gd name="connsiteX893" fmla="*/ 6230319 w 7802028"/>
              <a:gd name="connsiteY893" fmla="*/ 2333481 h 4651144"/>
              <a:gd name="connsiteX894" fmla="*/ 6218944 w 7802028"/>
              <a:gd name="connsiteY894" fmla="*/ 2350011 h 4651144"/>
              <a:gd name="connsiteX895" fmla="*/ 6153716 w 7802028"/>
              <a:gd name="connsiteY895" fmla="*/ 2390534 h 4651144"/>
              <a:gd name="connsiteX896" fmla="*/ 6134520 w 7802028"/>
              <a:gd name="connsiteY896" fmla="*/ 2383070 h 4651144"/>
              <a:gd name="connsiteX897" fmla="*/ 6125278 w 7802028"/>
              <a:gd name="connsiteY897" fmla="*/ 2400488 h 4651144"/>
              <a:gd name="connsiteX898" fmla="*/ 6087065 w 7802028"/>
              <a:gd name="connsiteY898" fmla="*/ 2416128 h 4651144"/>
              <a:gd name="connsiteX899" fmla="*/ 6060227 w 7802028"/>
              <a:gd name="connsiteY899" fmla="*/ 2428925 h 4651144"/>
              <a:gd name="connsiteX900" fmla="*/ 6050274 w 7802028"/>
              <a:gd name="connsiteY900" fmla="*/ 2448120 h 4651144"/>
              <a:gd name="connsiteX901" fmla="*/ 6046542 w 7802028"/>
              <a:gd name="connsiteY901" fmla="*/ 2425193 h 4651144"/>
              <a:gd name="connsiteX902" fmla="*/ 6009573 w 7802028"/>
              <a:gd name="connsiteY902" fmla="*/ 2415062 h 4651144"/>
              <a:gd name="connsiteX903" fmla="*/ 5956785 w 7802028"/>
              <a:gd name="connsiteY903" fmla="*/ 2489533 h 4651144"/>
              <a:gd name="connsiteX904" fmla="*/ 5963717 w 7802028"/>
              <a:gd name="connsiteY904" fmla="*/ 2503218 h 4651144"/>
              <a:gd name="connsiteX905" fmla="*/ 6008328 w 7802028"/>
              <a:gd name="connsiteY905" fmla="*/ 2562937 h 4651144"/>
              <a:gd name="connsiteX906" fmla="*/ 6039077 w 7802028"/>
              <a:gd name="connsiteY906" fmla="*/ 2648428 h 4651144"/>
              <a:gd name="connsiteX907" fmla="*/ 6029835 w 7802028"/>
              <a:gd name="connsiteY907" fmla="*/ 2694461 h 4651144"/>
              <a:gd name="connsiteX908" fmla="*/ 5983090 w 7802028"/>
              <a:gd name="connsiteY908" fmla="*/ 2723787 h 4651144"/>
              <a:gd name="connsiteX909" fmla="*/ 5966205 w 7802028"/>
              <a:gd name="connsiteY909" fmla="*/ 2744227 h 4651144"/>
              <a:gd name="connsiteX910" fmla="*/ 5963895 w 7802028"/>
              <a:gd name="connsiteY910" fmla="*/ 2735873 h 4651144"/>
              <a:gd name="connsiteX911" fmla="*/ 5963895 w 7802028"/>
              <a:gd name="connsiteY911" fmla="*/ 2746004 h 4651144"/>
              <a:gd name="connsiteX912" fmla="*/ 5945588 w 7802028"/>
              <a:gd name="connsiteY912" fmla="*/ 2768932 h 4651144"/>
              <a:gd name="connsiteX913" fmla="*/ 5939368 w 7802028"/>
              <a:gd name="connsiteY913" fmla="*/ 2750448 h 4651144"/>
              <a:gd name="connsiteX914" fmla="*/ 5942389 w 7802028"/>
              <a:gd name="connsiteY914" fmla="*/ 2737651 h 4651144"/>
              <a:gd name="connsiteX915" fmla="*/ 5937057 w 7802028"/>
              <a:gd name="connsiteY915" fmla="*/ 2723787 h 4651144"/>
              <a:gd name="connsiteX916" fmla="*/ 5910219 w 7802028"/>
              <a:gd name="connsiteY916" fmla="*/ 2705481 h 4651144"/>
              <a:gd name="connsiteX917" fmla="*/ 5892445 w 7802028"/>
              <a:gd name="connsiteY917" fmla="*/ 2680776 h 4651144"/>
              <a:gd name="connsiteX918" fmla="*/ 5858854 w 7802028"/>
              <a:gd name="connsiteY918" fmla="*/ 2662469 h 4651144"/>
              <a:gd name="connsiteX919" fmla="*/ 5854943 w 7802028"/>
              <a:gd name="connsiteY919" fmla="*/ 2650560 h 4651144"/>
              <a:gd name="connsiteX920" fmla="*/ 5835037 w 7802028"/>
              <a:gd name="connsiteY920" fmla="*/ 2638652 h 4651144"/>
              <a:gd name="connsiteX921" fmla="*/ 5830416 w 7802028"/>
              <a:gd name="connsiteY921" fmla="*/ 2648605 h 4651144"/>
              <a:gd name="connsiteX922" fmla="*/ 5833437 w 7802028"/>
              <a:gd name="connsiteY922" fmla="*/ 2666023 h 4651144"/>
              <a:gd name="connsiteX923" fmla="*/ 5811220 w 7802028"/>
              <a:gd name="connsiteY923" fmla="*/ 2725742 h 4651144"/>
              <a:gd name="connsiteX924" fmla="*/ 5837347 w 7802028"/>
              <a:gd name="connsiteY924" fmla="*/ 2769998 h 4651144"/>
              <a:gd name="connsiteX925" fmla="*/ 5835926 w 7802028"/>
              <a:gd name="connsiteY925" fmla="*/ 2769998 h 4651144"/>
              <a:gd name="connsiteX926" fmla="*/ 5844990 w 7802028"/>
              <a:gd name="connsiteY926" fmla="*/ 2799325 h 4651144"/>
              <a:gd name="connsiteX927" fmla="*/ 5910930 w 7802028"/>
              <a:gd name="connsiteY927" fmla="*/ 2875573 h 4651144"/>
              <a:gd name="connsiteX928" fmla="*/ 5907908 w 7802028"/>
              <a:gd name="connsiteY928" fmla="*/ 2893169 h 4651144"/>
              <a:gd name="connsiteX929" fmla="*/ 5922483 w 7802028"/>
              <a:gd name="connsiteY929" fmla="*/ 2926227 h 4651144"/>
              <a:gd name="connsiteX930" fmla="*/ 5929414 w 7802028"/>
              <a:gd name="connsiteY930" fmla="*/ 2952888 h 4651144"/>
              <a:gd name="connsiteX931" fmla="*/ 5919461 w 7802028"/>
              <a:gd name="connsiteY931" fmla="*/ 2953776 h 4651144"/>
              <a:gd name="connsiteX932" fmla="*/ 5914129 w 7802028"/>
              <a:gd name="connsiteY932" fmla="*/ 2957509 h 4651144"/>
              <a:gd name="connsiteX933" fmla="*/ 5901154 w 7802028"/>
              <a:gd name="connsiteY933" fmla="*/ 2949333 h 4651144"/>
              <a:gd name="connsiteX934" fmla="*/ 5847478 w 7802028"/>
              <a:gd name="connsiteY934" fmla="*/ 2882327 h 4651144"/>
              <a:gd name="connsiteX935" fmla="*/ 5830593 w 7802028"/>
              <a:gd name="connsiteY935" fmla="*/ 2815321 h 4651144"/>
              <a:gd name="connsiteX936" fmla="*/ 5807488 w 7802028"/>
              <a:gd name="connsiteY936" fmla="*/ 2769465 h 4651144"/>
              <a:gd name="connsiteX937" fmla="*/ 5797535 w 7802028"/>
              <a:gd name="connsiteY937" fmla="*/ 2769465 h 4651144"/>
              <a:gd name="connsiteX938" fmla="*/ 5797535 w 7802028"/>
              <a:gd name="connsiteY938" fmla="*/ 2763955 h 4651144"/>
              <a:gd name="connsiteX939" fmla="*/ 5801267 w 7802028"/>
              <a:gd name="connsiteY939" fmla="*/ 2729119 h 4651144"/>
              <a:gd name="connsiteX940" fmla="*/ 5802867 w 7802028"/>
              <a:gd name="connsiteY940" fmla="*/ 2729119 h 4651144"/>
              <a:gd name="connsiteX941" fmla="*/ 5805177 w 7802028"/>
              <a:gd name="connsiteY941" fmla="*/ 2729119 h 4651144"/>
              <a:gd name="connsiteX942" fmla="*/ 5805177 w 7802028"/>
              <a:gd name="connsiteY942" fmla="*/ 2694106 h 4651144"/>
              <a:gd name="connsiteX943" fmla="*/ 5785271 w 7802028"/>
              <a:gd name="connsiteY943" fmla="*/ 2600262 h 4651144"/>
              <a:gd name="connsiteX944" fmla="*/ 5780650 w 7802028"/>
              <a:gd name="connsiteY944" fmla="*/ 2559027 h 4651144"/>
              <a:gd name="connsiteX945" fmla="*/ 5770697 w 7802028"/>
              <a:gd name="connsiteY945" fmla="*/ 2554406 h 4651144"/>
              <a:gd name="connsiteX946" fmla="*/ 5763943 w 7802028"/>
              <a:gd name="connsiteY946" fmla="*/ 2539654 h 4651144"/>
              <a:gd name="connsiteX947" fmla="*/ 5723952 w 7802028"/>
              <a:gd name="connsiteY947" fmla="*/ 2581955 h 4651144"/>
              <a:gd name="connsiteX948" fmla="*/ 5711689 w 7802028"/>
              <a:gd name="connsiteY948" fmla="*/ 2559027 h 4651144"/>
              <a:gd name="connsiteX949" fmla="*/ 5715599 w 7802028"/>
              <a:gd name="connsiteY949" fmla="*/ 2531478 h 4651144"/>
              <a:gd name="connsiteX950" fmla="*/ 5710978 w 7802028"/>
              <a:gd name="connsiteY950" fmla="*/ 2519570 h 4651144"/>
              <a:gd name="connsiteX951" fmla="*/ 5688761 w 7802028"/>
              <a:gd name="connsiteY951" fmla="*/ 2470870 h 4651144"/>
              <a:gd name="connsiteX952" fmla="*/ 5663345 w 7802028"/>
              <a:gd name="connsiteY952" fmla="*/ 2441544 h 4651144"/>
              <a:gd name="connsiteX953" fmla="*/ 5655702 w 7802028"/>
              <a:gd name="connsiteY953" fmla="*/ 2404753 h 4651144"/>
              <a:gd name="connsiteX954" fmla="*/ 5627976 w 7802028"/>
              <a:gd name="connsiteY954" fmla="*/ 2383603 h 4651144"/>
              <a:gd name="connsiteX955" fmla="*/ 5586564 w 7802028"/>
              <a:gd name="connsiteY955" fmla="*/ 2416661 h 4651144"/>
              <a:gd name="connsiteX956" fmla="*/ 5568079 w 7802028"/>
              <a:gd name="connsiteY956" fmla="*/ 2407419 h 4651144"/>
              <a:gd name="connsiteX957" fmla="*/ 5544263 w 7802028"/>
              <a:gd name="connsiteY957" fmla="*/ 2430347 h 4651144"/>
              <a:gd name="connsiteX958" fmla="*/ 5535198 w 7802028"/>
              <a:gd name="connsiteY958" fmla="*/ 2461628 h 4651144"/>
              <a:gd name="connsiteX959" fmla="*/ 5486854 w 7802028"/>
              <a:gd name="connsiteY959" fmla="*/ 2497353 h 4651144"/>
              <a:gd name="connsiteX960" fmla="*/ 5443131 w 7802028"/>
              <a:gd name="connsiteY960" fmla="*/ 2551562 h 4651144"/>
              <a:gd name="connsiteX961" fmla="*/ 5423047 w 7802028"/>
              <a:gd name="connsiteY961" fmla="*/ 2571824 h 4651144"/>
              <a:gd name="connsiteX962" fmla="*/ 5393188 w 7802028"/>
              <a:gd name="connsiteY962" fmla="*/ 2599373 h 4651144"/>
              <a:gd name="connsiteX963" fmla="*/ 5398520 w 7802028"/>
              <a:gd name="connsiteY963" fmla="*/ 2639719 h 4651144"/>
              <a:gd name="connsiteX964" fmla="*/ 5389278 w 7802028"/>
              <a:gd name="connsiteY964" fmla="*/ 2694816 h 4651144"/>
              <a:gd name="connsiteX965" fmla="*/ 5393010 w 7802028"/>
              <a:gd name="connsiteY965" fmla="*/ 2718633 h 4651144"/>
              <a:gd name="connsiteX966" fmla="*/ 5389278 w 7802028"/>
              <a:gd name="connsiteY966" fmla="*/ 2719522 h 4651144"/>
              <a:gd name="connsiteX967" fmla="*/ 5381635 w 7802028"/>
              <a:gd name="connsiteY967" fmla="*/ 2723076 h 4651144"/>
              <a:gd name="connsiteX968" fmla="*/ 5367061 w 7802028"/>
              <a:gd name="connsiteY968" fmla="*/ 2754180 h 4651144"/>
              <a:gd name="connsiteX969" fmla="*/ 5352487 w 7802028"/>
              <a:gd name="connsiteY969" fmla="*/ 2765377 h 4651144"/>
              <a:gd name="connsiteX970" fmla="*/ 5342533 w 7802028"/>
              <a:gd name="connsiteY970" fmla="*/ 2783862 h 4651144"/>
              <a:gd name="connsiteX971" fmla="*/ 5330981 w 7802028"/>
              <a:gd name="connsiteY971" fmla="*/ 2774620 h 4651144"/>
              <a:gd name="connsiteX972" fmla="*/ 5324227 w 7802028"/>
              <a:gd name="connsiteY972" fmla="*/ 2765377 h 4651144"/>
              <a:gd name="connsiteX973" fmla="*/ 5304321 w 7802028"/>
              <a:gd name="connsiteY973" fmla="*/ 2705481 h 4651144"/>
              <a:gd name="connsiteX974" fmla="*/ 5287436 w 7802028"/>
              <a:gd name="connsiteY974" fmla="*/ 2676154 h 4651144"/>
              <a:gd name="connsiteX975" fmla="*/ 5279082 w 7802028"/>
              <a:gd name="connsiteY975" fmla="*/ 2638652 h 4651144"/>
              <a:gd name="connsiteX976" fmla="*/ 5269840 w 7802028"/>
              <a:gd name="connsiteY976" fmla="*/ 2609148 h 4651144"/>
              <a:gd name="connsiteX977" fmla="*/ 5246912 w 7802028"/>
              <a:gd name="connsiteY977" fmla="*/ 2544808 h 4651144"/>
              <a:gd name="connsiteX978" fmla="*/ 5233938 w 7802028"/>
              <a:gd name="connsiteY978" fmla="*/ 2491488 h 4651144"/>
              <a:gd name="connsiteX979" fmla="*/ 5232693 w 7802028"/>
              <a:gd name="connsiteY979" fmla="*/ 2478513 h 4651144"/>
              <a:gd name="connsiteX980" fmla="*/ 5233227 w 7802028"/>
              <a:gd name="connsiteY980" fmla="*/ 2479224 h 4651144"/>
              <a:gd name="connsiteX981" fmla="*/ 5236959 w 7802028"/>
              <a:gd name="connsiteY981" fmla="*/ 2452919 h 4651144"/>
              <a:gd name="connsiteX982" fmla="*/ 5229316 w 7802028"/>
              <a:gd name="connsiteY982" fmla="*/ 2415240 h 4651144"/>
              <a:gd name="connsiteX983" fmla="*/ 5233760 w 7802028"/>
              <a:gd name="connsiteY983" fmla="*/ 2402443 h 4651144"/>
              <a:gd name="connsiteX984" fmla="*/ 5227717 w 7802028"/>
              <a:gd name="connsiteY984" fmla="*/ 2402443 h 4651144"/>
              <a:gd name="connsiteX985" fmla="*/ 5197146 w 7802028"/>
              <a:gd name="connsiteY985" fmla="*/ 2445632 h 4651144"/>
              <a:gd name="connsiteX986" fmla="*/ 5152713 w 7802028"/>
              <a:gd name="connsiteY986" fmla="*/ 2403331 h 4651144"/>
              <a:gd name="connsiteX987" fmla="*/ 5171908 w 7802028"/>
              <a:gd name="connsiteY987" fmla="*/ 2399599 h 4651144"/>
              <a:gd name="connsiteX988" fmla="*/ 5181861 w 7802028"/>
              <a:gd name="connsiteY988" fmla="*/ 2385913 h 4651144"/>
              <a:gd name="connsiteX989" fmla="*/ 5164087 w 7802028"/>
              <a:gd name="connsiteY989" fmla="*/ 2383958 h 4651144"/>
              <a:gd name="connsiteX990" fmla="*/ 5118943 w 7802028"/>
              <a:gd name="connsiteY990" fmla="*/ 2351966 h 4651144"/>
              <a:gd name="connsiteX991" fmla="*/ 5099037 w 7802028"/>
              <a:gd name="connsiteY991" fmla="*/ 2315175 h 4651144"/>
              <a:gd name="connsiteX992" fmla="*/ 5076109 w 7802028"/>
              <a:gd name="connsiteY992" fmla="*/ 2314286 h 4651144"/>
              <a:gd name="connsiteX993" fmla="*/ 5056913 w 7802028"/>
              <a:gd name="connsiteY993" fmla="*/ 2321573 h 4651144"/>
              <a:gd name="connsiteX994" fmla="*/ 5037007 w 7802028"/>
              <a:gd name="connsiteY994" fmla="*/ 2315175 h 4651144"/>
              <a:gd name="connsiteX995" fmla="*/ 5030253 w 7802028"/>
              <a:gd name="connsiteY995" fmla="*/ 2321573 h 4651144"/>
              <a:gd name="connsiteX996" fmla="*/ 5003416 w 7802028"/>
              <a:gd name="connsiteY996" fmla="*/ 2323351 h 4651144"/>
              <a:gd name="connsiteX997" fmla="*/ 4999505 w 7802028"/>
              <a:gd name="connsiteY997" fmla="*/ 2323351 h 4651144"/>
              <a:gd name="connsiteX998" fmla="*/ 4930544 w 7802028"/>
              <a:gd name="connsiteY998" fmla="*/ 2312331 h 4651144"/>
              <a:gd name="connsiteX999" fmla="*/ 4903706 w 7802028"/>
              <a:gd name="connsiteY999" fmla="*/ 2303977 h 4651144"/>
              <a:gd name="connsiteX1000" fmla="*/ 4880067 w 7802028"/>
              <a:gd name="connsiteY1000" fmla="*/ 2267186 h 4651144"/>
              <a:gd name="connsiteX1001" fmla="*/ 4863894 w 7802028"/>
              <a:gd name="connsiteY1001" fmla="*/ 2281050 h 4651144"/>
              <a:gd name="connsiteX1002" fmla="*/ 4825503 w 7802028"/>
              <a:gd name="connsiteY1002" fmla="*/ 2281050 h 4651144"/>
              <a:gd name="connsiteX1003" fmla="*/ 4799376 w 7802028"/>
              <a:gd name="connsiteY1003" fmla="*/ 2255278 h 4651144"/>
              <a:gd name="connsiteX1004" fmla="*/ 4769516 w 7802028"/>
              <a:gd name="connsiteY1004" fmla="*/ 2239637 h 4651144"/>
              <a:gd name="connsiteX1005" fmla="*/ 4765784 w 7802028"/>
              <a:gd name="connsiteY1005" fmla="*/ 2223108 h 4651144"/>
              <a:gd name="connsiteX1006" fmla="*/ 4718862 w 7802028"/>
              <a:gd name="connsiteY1006" fmla="*/ 2174409 h 4651144"/>
              <a:gd name="connsiteX1007" fmla="*/ 4703577 w 7802028"/>
              <a:gd name="connsiteY1007" fmla="*/ 2203735 h 4651144"/>
              <a:gd name="connsiteX1008" fmla="*/ 4705176 w 7802028"/>
              <a:gd name="connsiteY1008" fmla="*/ 2224885 h 4651144"/>
              <a:gd name="connsiteX1009" fmla="*/ 4748899 w 7802028"/>
              <a:gd name="connsiteY1009" fmla="*/ 2291003 h 4651144"/>
              <a:gd name="connsiteX1010" fmla="*/ 4754231 w 7802028"/>
              <a:gd name="connsiteY1010" fmla="*/ 2312153 h 4651144"/>
              <a:gd name="connsiteX1011" fmla="*/ 4769516 w 7802028"/>
              <a:gd name="connsiteY1011" fmla="*/ 2295624 h 4651144"/>
              <a:gd name="connsiteX1012" fmla="*/ 4770227 w 7802028"/>
              <a:gd name="connsiteY1012" fmla="*/ 2305755 h 4651144"/>
              <a:gd name="connsiteX1013" fmla="*/ 4764895 w 7802028"/>
              <a:gd name="connsiteY1013" fmla="*/ 2335259 h 4651144"/>
              <a:gd name="connsiteX1014" fmla="*/ 4796354 w 7802028"/>
              <a:gd name="connsiteY1014" fmla="*/ 2354632 h 4651144"/>
              <a:gd name="connsiteX1015" fmla="*/ 4879178 w 7802028"/>
              <a:gd name="connsiteY1015" fmla="*/ 2292247 h 4651144"/>
              <a:gd name="connsiteX1016" fmla="*/ 4879178 w 7802028"/>
              <a:gd name="connsiteY1016" fmla="*/ 2326194 h 4651144"/>
              <a:gd name="connsiteX1017" fmla="*/ 4926634 w 7802028"/>
              <a:gd name="connsiteY1017" fmla="*/ 2365829 h 4651144"/>
              <a:gd name="connsiteX1018" fmla="*/ 4941208 w 7802028"/>
              <a:gd name="connsiteY1018" fmla="*/ 2387868 h 4651144"/>
              <a:gd name="connsiteX1019" fmla="*/ 4941208 w 7802028"/>
              <a:gd name="connsiteY1019" fmla="*/ 2386980 h 4651144"/>
              <a:gd name="connsiteX1020" fmla="*/ 4955782 w 7802028"/>
              <a:gd name="connsiteY1020" fmla="*/ 2401732 h 4651144"/>
              <a:gd name="connsiteX1021" fmla="*/ 4933565 w 7802028"/>
              <a:gd name="connsiteY1021" fmla="*/ 2452208 h 4651144"/>
              <a:gd name="connsiteX1022" fmla="*/ 4911348 w 7802028"/>
              <a:gd name="connsiteY1022" fmla="*/ 2466960 h 4651144"/>
              <a:gd name="connsiteX1023" fmla="*/ 4899974 w 7802028"/>
              <a:gd name="connsiteY1023" fmla="*/ 2493621 h 4651144"/>
              <a:gd name="connsiteX1024" fmla="*/ 4877579 w 7802028"/>
              <a:gd name="connsiteY1024" fmla="*/ 2520281 h 4651144"/>
              <a:gd name="connsiteX1025" fmla="*/ 4856251 w 7802028"/>
              <a:gd name="connsiteY1025" fmla="*/ 2546763 h 4651144"/>
              <a:gd name="connsiteX1026" fmla="*/ 4788889 w 7802028"/>
              <a:gd name="connsiteY1026" fmla="*/ 2581777 h 4651144"/>
              <a:gd name="connsiteX1027" fmla="*/ 4791911 w 7802028"/>
              <a:gd name="connsiteY1027" fmla="*/ 2590131 h 4651144"/>
              <a:gd name="connsiteX1028" fmla="*/ 4732192 w 7802028"/>
              <a:gd name="connsiteY1028" fmla="*/ 2612170 h 4651144"/>
              <a:gd name="connsiteX1029" fmla="*/ 4682426 w 7802028"/>
              <a:gd name="connsiteY1029" fmla="*/ 2646295 h 4651144"/>
              <a:gd name="connsiteX1030" fmla="*/ 4658609 w 7802028"/>
              <a:gd name="connsiteY1030" fmla="*/ 2646295 h 4651144"/>
              <a:gd name="connsiteX1031" fmla="*/ 4627328 w 7802028"/>
              <a:gd name="connsiteY1031" fmla="*/ 2664957 h 4651144"/>
              <a:gd name="connsiteX1032" fmla="*/ 4622529 w 7802028"/>
              <a:gd name="connsiteY1032" fmla="*/ 2668334 h 4651144"/>
              <a:gd name="connsiteX1033" fmla="*/ 4598535 w 7802028"/>
              <a:gd name="connsiteY1033" fmla="*/ 2655715 h 4651144"/>
              <a:gd name="connsiteX1034" fmla="*/ 4597646 w 7802028"/>
              <a:gd name="connsiteY1034" fmla="*/ 2645406 h 4651144"/>
              <a:gd name="connsiteX1035" fmla="*/ 4584139 w 7802028"/>
              <a:gd name="connsiteY1035" fmla="*/ 2598307 h 4651144"/>
              <a:gd name="connsiteX1036" fmla="*/ 4583250 w 7802028"/>
              <a:gd name="connsiteY1036" fmla="*/ 2571824 h 4651144"/>
              <a:gd name="connsiteX1037" fmla="*/ 4565832 w 7802028"/>
              <a:gd name="connsiteY1037" fmla="*/ 2533078 h 4651144"/>
              <a:gd name="connsiteX1038" fmla="*/ 4535439 w 7802028"/>
              <a:gd name="connsiteY1038" fmla="*/ 2468204 h 4651144"/>
              <a:gd name="connsiteX1039" fmla="*/ 4502203 w 7802028"/>
              <a:gd name="connsiteY1039" fmla="*/ 2407242 h 4651144"/>
              <a:gd name="connsiteX1040" fmla="*/ 4489051 w 7802028"/>
              <a:gd name="connsiteY1040" fmla="*/ 2364052 h 4651144"/>
              <a:gd name="connsiteX1041" fmla="*/ 4479097 w 7802028"/>
              <a:gd name="connsiteY1041" fmla="*/ 2352144 h 4651144"/>
              <a:gd name="connsiteX1042" fmla="*/ 4463812 w 7802028"/>
              <a:gd name="connsiteY1042" fmla="*/ 2347523 h 4651144"/>
              <a:gd name="connsiteX1043" fmla="*/ 4459191 w 7802028"/>
              <a:gd name="connsiteY1043" fmla="*/ 2322640 h 4651144"/>
              <a:gd name="connsiteX1044" fmla="*/ 4448527 w 7802028"/>
              <a:gd name="connsiteY1044" fmla="*/ 2300423 h 4651144"/>
              <a:gd name="connsiteX1045" fmla="*/ 4423289 w 7802028"/>
              <a:gd name="connsiteY1045" fmla="*/ 2254567 h 4651144"/>
              <a:gd name="connsiteX1046" fmla="*/ 4410314 w 7802028"/>
              <a:gd name="connsiteY1046" fmla="*/ 2232528 h 4651144"/>
              <a:gd name="connsiteX1047" fmla="*/ 4414224 w 7802028"/>
              <a:gd name="connsiteY1047" fmla="*/ 2203379 h 4651144"/>
              <a:gd name="connsiteX1048" fmla="*/ 4400361 w 7802028"/>
              <a:gd name="connsiteY1048" fmla="*/ 2249057 h 4651144"/>
              <a:gd name="connsiteX1049" fmla="*/ 4358060 w 7802028"/>
              <a:gd name="connsiteY1049" fmla="*/ 2189338 h 4651144"/>
              <a:gd name="connsiteX1050" fmla="*/ 4358060 w 7802028"/>
              <a:gd name="connsiteY1050" fmla="*/ 2204979 h 4651144"/>
              <a:gd name="connsiteX1051" fmla="*/ 4430931 w 7802028"/>
              <a:gd name="connsiteY1051" fmla="*/ 2359253 h 4651144"/>
              <a:gd name="connsiteX1052" fmla="*/ 4461502 w 7802028"/>
              <a:gd name="connsiteY1052" fmla="*/ 2429992 h 4651144"/>
              <a:gd name="connsiteX1053" fmla="*/ 4461502 w 7802028"/>
              <a:gd name="connsiteY1053" fmla="*/ 2478691 h 4651144"/>
              <a:gd name="connsiteX1054" fmla="*/ 4495982 w 7802028"/>
              <a:gd name="connsiteY1054" fmla="*/ 2521880 h 4651144"/>
              <a:gd name="connsiteX1055" fmla="*/ 4515177 w 7802028"/>
              <a:gd name="connsiteY1055" fmla="*/ 2584265 h 4651144"/>
              <a:gd name="connsiteX1056" fmla="*/ 4549658 w 7802028"/>
              <a:gd name="connsiteY1056" fmla="*/ 2611814 h 4651144"/>
              <a:gd name="connsiteX1057" fmla="*/ 4593736 w 7802028"/>
              <a:gd name="connsiteY1057" fmla="*/ 2661047 h 4651144"/>
              <a:gd name="connsiteX1058" fmla="*/ 4593381 w 7802028"/>
              <a:gd name="connsiteY1058" fmla="*/ 2690018 h 4651144"/>
              <a:gd name="connsiteX1059" fmla="*/ 4626262 w 7802028"/>
              <a:gd name="connsiteY1059" fmla="*/ 2728586 h 4651144"/>
              <a:gd name="connsiteX1060" fmla="*/ 4649367 w 7802028"/>
              <a:gd name="connsiteY1060" fmla="*/ 2712945 h 4651144"/>
              <a:gd name="connsiteX1061" fmla="*/ 4680116 w 7802028"/>
              <a:gd name="connsiteY1061" fmla="*/ 2712945 h 4651144"/>
              <a:gd name="connsiteX1062" fmla="*/ 4764540 w 7802028"/>
              <a:gd name="connsiteY1062" fmla="*/ 2685397 h 4651144"/>
              <a:gd name="connsiteX1063" fmla="*/ 4769872 w 7802028"/>
              <a:gd name="connsiteY1063" fmla="*/ 2699082 h 4651144"/>
              <a:gd name="connsiteX1064" fmla="*/ 4716196 w 7802028"/>
              <a:gd name="connsiteY1064" fmla="*/ 2850690 h 4651144"/>
              <a:gd name="connsiteX1065" fmla="*/ 4654877 w 7802028"/>
              <a:gd name="connsiteY1065" fmla="*/ 2947200 h 4651144"/>
              <a:gd name="connsiteX1066" fmla="*/ 4530641 w 7802028"/>
              <a:gd name="connsiteY1066" fmla="*/ 3091521 h 4651144"/>
              <a:gd name="connsiteX1067" fmla="*/ 4505402 w 7802028"/>
              <a:gd name="connsiteY1067" fmla="*/ 3146618 h 4651144"/>
              <a:gd name="connsiteX1068" fmla="*/ 4511445 w 7802028"/>
              <a:gd name="connsiteY1068" fmla="*/ 3215402 h 4651144"/>
              <a:gd name="connsiteX1069" fmla="*/ 4539883 w 7802028"/>
              <a:gd name="connsiteY1069" fmla="*/ 3279564 h 4651144"/>
              <a:gd name="connsiteX1070" fmla="*/ 4534373 w 7802028"/>
              <a:gd name="connsiteY1070" fmla="*/ 3293428 h 4651144"/>
              <a:gd name="connsiteX1071" fmla="*/ 4534373 w 7802028"/>
              <a:gd name="connsiteY1071" fmla="*/ 3316355 h 4651144"/>
              <a:gd name="connsiteX1072" fmla="*/ 4532062 w 7802028"/>
              <a:gd name="connsiteY1072" fmla="*/ 3374297 h 4651144"/>
              <a:gd name="connsiteX1073" fmla="*/ 4538283 w 7802028"/>
              <a:gd name="connsiteY1073" fmla="*/ 3392781 h 4651144"/>
              <a:gd name="connsiteX1074" fmla="*/ 4428621 w 7802028"/>
              <a:gd name="connsiteY1074" fmla="*/ 3516663 h 4651144"/>
              <a:gd name="connsiteX1075" fmla="*/ 4405693 w 7802028"/>
              <a:gd name="connsiteY1075" fmla="*/ 3544211 h 4651144"/>
              <a:gd name="connsiteX1076" fmla="*/ 4427199 w 7802028"/>
              <a:gd name="connsiteY1076" fmla="*/ 3605708 h 4651144"/>
              <a:gd name="connsiteX1077" fmla="*/ 4420978 w 7802028"/>
              <a:gd name="connsiteY1077" fmla="*/ 3659028 h 4651144"/>
              <a:gd name="connsiteX1078" fmla="*/ 4398050 w 7802028"/>
              <a:gd name="connsiteY1078" fmla="*/ 3665427 h 4651144"/>
              <a:gd name="connsiteX1079" fmla="*/ 4359659 w 7802028"/>
              <a:gd name="connsiteY1079" fmla="*/ 3708616 h 4651144"/>
              <a:gd name="connsiteX1080" fmla="*/ 4371034 w 7802028"/>
              <a:gd name="connsiteY1080" fmla="*/ 3727812 h 4651144"/>
              <a:gd name="connsiteX1081" fmla="*/ 4340464 w 7802028"/>
              <a:gd name="connsiteY1081" fmla="*/ 3784865 h 4651144"/>
              <a:gd name="connsiteX1082" fmla="*/ 4309716 w 7802028"/>
              <a:gd name="connsiteY1082" fmla="*/ 3844583 h 4651144"/>
              <a:gd name="connsiteX1083" fmla="*/ 4250708 w 7802028"/>
              <a:gd name="connsiteY1083" fmla="*/ 3917988 h 4651144"/>
              <a:gd name="connsiteX1084" fmla="*/ 4216228 w 7802028"/>
              <a:gd name="connsiteY1084" fmla="*/ 3934517 h 4651144"/>
              <a:gd name="connsiteX1085" fmla="*/ 4193299 w 7802028"/>
              <a:gd name="connsiteY1085" fmla="*/ 3940916 h 4651144"/>
              <a:gd name="connsiteX1086" fmla="*/ 4171794 w 7802028"/>
              <a:gd name="connsiteY1086" fmla="*/ 3931851 h 4651144"/>
              <a:gd name="connsiteX1087" fmla="*/ 4091280 w 7802028"/>
              <a:gd name="connsiteY1087" fmla="*/ 3959400 h 4651144"/>
              <a:gd name="connsiteX1088" fmla="*/ 4066752 w 7802028"/>
              <a:gd name="connsiteY1088" fmla="*/ 3940916 h 4651144"/>
              <a:gd name="connsiteX1089" fmla="*/ 4059110 w 7802028"/>
              <a:gd name="connsiteY1089" fmla="*/ 3945537 h 4651144"/>
              <a:gd name="connsiteX1090" fmla="*/ 4045247 w 7802028"/>
              <a:gd name="connsiteY1090" fmla="*/ 3899503 h 4651144"/>
              <a:gd name="connsiteX1091" fmla="*/ 4055200 w 7802028"/>
              <a:gd name="connsiteY1091" fmla="*/ 3874621 h 4651144"/>
              <a:gd name="connsiteX1092" fmla="*/ 4029961 w 7802028"/>
              <a:gd name="connsiteY1092" fmla="*/ 3824144 h 4651144"/>
              <a:gd name="connsiteX1093" fmla="*/ 3967043 w 7802028"/>
              <a:gd name="connsiteY1093" fmla="*/ 3633079 h 4651144"/>
              <a:gd name="connsiteX1094" fmla="*/ 3967043 w 7802028"/>
              <a:gd name="connsiteY1094" fmla="*/ 3608196 h 4651144"/>
              <a:gd name="connsiteX1095" fmla="*/ 3951758 w 7802028"/>
              <a:gd name="connsiteY1095" fmla="*/ 3577804 h 4651144"/>
              <a:gd name="connsiteX1096" fmla="*/ 3907324 w 7802028"/>
              <a:gd name="connsiteY1096" fmla="*/ 3440059 h 4651144"/>
              <a:gd name="connsiteX1097" fmla="*/ 3955668 w 7802028"/>
              <a:gd name="connsiteY1097" fmla="*/ 3311379 h 4651144"/>
              <a:gd name="connsiteX1098" fmla="*/ 3945715 w 7802028"/>
              <a:gd name="connsiteY1098" fmla="*/ 3259125 h 4651144"/>
              <a:gd name="connsiteX1099" fmla="*/ 3926519 w 7802028"/>
              <a:gd name="connsiteY1099" fmla="*/ 3182877 h 4651144"/>
              <a:gd name="connsiteX1100" fmla="*/ 3913545 w 7802028"/>
              <a:gd name="connsiteY1100" fmla="*/ 3127779 h 4651144"/>
              <a:gd name="connsiteX1101" fmla="*/ 3849916 w 7802028"/>
              <a:gd name="connsiteY1101" fmla="*/ 3022026 h 4651144"/>
              <a:gd name="connsiteX1102" fmla="*/ 3867512 w 7802028"/>
              <a:gd name="connsiteY1102" fmla="*/ 2985235 h 4651144"/>
              <a:gd name="connsiteX1103" fmla="*/ 3867512 w 7802028"/>
              <a:gd name="connsiteY1103" fmla="*/ 2971550 h 4651144"/>
              <a:gd name="connsiteX1104" fmla="*/ 3875154 w 7802028"/>
              <a:gd name="connsiteY1104" fmla="*/ 2925516 h 4651144"/>
              <a:gd name="connsiteX1105" fmla="*/ 3826810 w 7802028"/>
              <a:gd name="connsiteY1105" fmla="*/ 2886948 h 4651144"/>
              <a:gd name="connsiteX1106" fmla="*/ 3794640 w 7802028"/>
              <a:gd name="connsiteY1106" fmla="*/ 2886948 h 4651144"/>
              <a:gd name="connsiteX1107" fmla="*/ 3734744 w 7802028"/>
              <a:gd name="connsiteY1107" fmla="*/ 2833805 h 4651144"/>
              <a:gd name="connsiteX1108" fmla="*/ 3638945 w 7802028"/>
              <a:gd name="connsiteY1108" fmla="*/ 2865797 h 4651144"/>
              <a:gd name="connsiteX1109" fmla="*/ 3612106 w 7802028"/>
              <a:gd name="connsiteY1109" fmla="*/ 2882327 h 4651144"/>
              <a:gd name="connsiteX1110" fmla="*/ 3566073 w 7802028"/>
              <a:gd name="connsiteY1110" fmla="*/ 2868464 h 4651144"/>
              <a:gd name="connsiteX1111" fmla="*/ 3493202 w 7802028"/>
              <a:gd name="connsiteY1111" fmla="*/ 2886770 h 4651144"/>
              <a:gd name="connsiteX1112" fmla="*/ 3470274 w 7802028"/>
              <a:gd name="connsiteY1112" fmla="*/ 2879483 h 4651144"/>
              <a:gd name="connsiteX1113" fmla="*/ 3388161 w 7802028"/>
              <a:gd name="connsiteY1113" fmla="*/ 2799502 h 4651144"/>
              <a:gd name="connsiteX1114" fmla="*/ 3349947 w 7802028"/>
              <a:gd name="connsiteY1114" fmla="*/ 2732496 h 4651144"/>
              <a:gd name="connsiteX1115" fmla="*/ 3303914 w 7802028"/>
              <a:gd name="connsiteY1115" fmla="*/ 2680953 h 4651144"/>
              <a:gd name="connsiteX1116" fmla="*/ 3293961 w 7802028"/>
              <a:gd name="connsiteY1116" fmla="*/ 2668156 h 4651144"/>
              <a:gd name="connsiteX1117" fmla="*/ 3296272 w 7802028"/>
              <a:gd name="connsiteY1117" fmla="*/ 2668156 h 4651144"/>
              <a:gd name="connsiteX1118" fmla="*/ 3292361 w 7802028"/>
              <a:gd name="connsiteY1118" fmla="*/ 2638830 h 4651144"/>
              <a:gd name="connsiteX1119" fmla="*/ 3280809 w 7802028"/>
              <a:gd name="connsiteY1119" fmla="*/ 2608615 h 4651144"/>
              <a:gd name="connsiteX1120" fmla="*/ 3312979 w 7802028"/>
              <a:gd name="connsiteY1120" fmla="*/ 2525968 h 4651144"/>
              <a:gd name="connsiteX1121" fmla="*/ 3297693 w 7802028"/>
              <a:gd name="connsiteY1121" fmla="*/ 2423060 h 4651144"/>
              <a:gd name="connsiteX1122" fmla="*/ 3319199 w 7802028"/>
              <a:gd name="connsiteY1122" fmla="*/ 2378804 h 4651144"/>
              <a:gd name="connsiteX1123" fmla="*/ 3370565 w 7802028"/>
              <a:gd name="connsiteY1123" fmla="*/ 2263987 h 4651144"/>
              <a:gd name="connsiteX1124" fmla="*/ 3414998 w 7802028"/>
              <a:gd name="connsiteY1124" fmla="*/ 2239282 h 4651144"/>
              <a:gd name="connsiteX1125" fmla="*/ 3449479 w 7802028"/>
              <a:gd name="connsiteY1125" fmla="*/ 2197870 h 4651144"/>
              <a:gd name="connsiteX1126" fmla="*/ 3462454 w 7802028"/>
              <a:gd name="connsiteY1126" fmla="*/ 2126243 h 4651144"/>
              <a:gd name="connsiteX1127" fmla="*/ 3527682 w 7802028"/>
              <a:gd name="connsiteY1127" fmla="*/ 2038975 h 4651144"/>
              <a:gd name="connsiteX1128" fmla="*/ 3526083 w 7802028"/>
              <a:gd name="connsiteY1128" fmla="*/ 2038975 h 4651144"/>
              <a:gd name="connsiteX1129" fmla="*/ 3541368 w 7802028"/>
              <a:gd name="connsiteY1129" fmla="*/ 2014269 h 4651144"/>
              <a:gd name="connsiteX1130" fmla="*/ 3606597 w 7802028"/>
              <a:gd name="connsiteY1130" fmla="*/ 2037197 h 4651144"/>
              <a:gd name="connsiteX1131" fmla="*/ 3635034 w 7802028"/>
              <a:gd name="connsiteY1131" fmla="*/ 2020668 h 4651144"/>
              <a:gd name="connsiteX1132" fmla="*/ 3756249 w 7802028"/>
              <a:gd name="connsiteY1132" fmla="*/ 1977478 h 4651144"/>
              <a:gd name="connsiteX1133" fmla="*/ 3783088 w 7802028"/>
              <a:gd name="connsiteY1133" fmla="*/ 1986543 h 4651144"/>
              <a:gd name="connsiteX1134" fmla="*/ 3815435 w 7802028"/>
              <a:gd name="connsiteY1134" fmla="*/ 1972857 h 4651144"/>
              <a:gd name="connsiteX1135" fmla="*/ 3838363 w 7802028"/>
              <a:gd name="connsiteY1135" fmla="*/ 1979256 h 4651144"/>
              <a:gd name="connsiteX1136" fmla="*/ 3868933 w 7802028"/>
              <a:gd name="connsiteY1136" fmla="*/ 1965570 h 4651144"/>
              <a:gd name="connsiteX1137" fmla="*/ 3891861 w 7802028"/>
              <a:gd name="connsiteY1137" fmla="*/ 1982100 h 4651144"/>
              <a:gd name="connsiteX1138" fmla="*/ 3903414 w 7802028"/>
              <a:gd name="connsiteY1138" fmla="*/ 1976590 h 4651144"/>
              <a:gd name="connsiteX1139" fmla="*/ 3891861 w 7802028"/>
              <a:gd name="connsiteY1139" fmla="*/ 2000406 h 4651144"/>
              <a:gd name="connsiteX1140" fmla="*/ 3901814 w 7802028"/>
              <a:gd name="connsiteY1140" fmla="*/ 2020668 h 4651144"/>
              <a:gd name="connsiteX1141" fmla="*/ 3891861 w 7802028"/>
              <a:gd name="connsiteY1141" fmla="*/ 2055504 h 4651144"/>
              <a:gd name="connsiteX1142" fmla="*/ 3926342 w 7802028"/>
              <a:gd name="connsiteY1142" fmla="*/ 2098694 h 4651144"/>
              <a:gd name="connsiteX1143" fmla="*/ 3947848 w 7802028"/>
              <a:gd name="connsiteY1143" fmla="*/ 2098694 h 4651144"/>
              <a:gd name="connsiteX1144" fmla="*/ 4071907 w 7802028"/>
              <a:gd name="connsiteY1144" fmla="*/ 2172276 h 4651144"/>
              <a:gd name="connsiteX1145" fmla="*/ 4087192 w 7802028"/>
              <a:gd name="connsiteY1145" fmla="*/ 2158413 h 4651144"/>
              <a:gd name="connsiteX1146" fmla="*/ 4087192 w 7802028"/>
              <a:gd name="connsiteY1146" fmla="*/ 2140106 h 4651144"/>
              <a:gd name="connsiteX1147" fmla="*/ 4129493 w 7802028"/>
              <a:gd name="connsiteY1147" fmla="*/ 2101537 h 4651144"/>
              <a:gd name="connsiteX1148" fmla="*/ 4131803 w 7802028"/>
              <a:gd name="connsiteY1148" fmla="*/ 2103315 h 4651144"/>
              <a:gd name="connsiteX1149" fmla="*/ 4148688 w 7802028"/>
              <a:gd name="connsiteY1149" fmla="*/ 2103315 h 4651144"/>
              <a:gd name="connsiteX1150" fmla="*/ 4160241 w 7802028"/>
              <a:gd name="connsiteY1150" fmla="*/ 2124287 h 4651144"/>
              <a:gd name="connsiteX1151" fmla="*/ 4197032 w 7802028"/>
              <a:gd name="connsiteY1151" fmla="*/ 2133530 h 4651144"/>
              <a:gd name="connsiteX1152" fmla="*/ 4282878 w 7802028"/>
              <a:gd name="connsiteY1152" fmla="*/ 2158235 h 4651144"/>
              <a:gd name="connsiteX1153" fmla="*/ 4338864 w 7802028"/>
              <a:gd name="connsiteY1153" fmla="*/ 2144549 h 4651144"/>
              <a:gd name="connsiteX1154" fmla="*/ 4378855 w 7802028"/>
              <a:gd name="connsiteY1154" fmla="*/ 2156457 h 4651144"/>
              <a:gd name="connsiteX1155" fmla="*/ 4400361 w 7802028"/>
              <a:gd name="connsiteY1155" fmla="*/ 2149170 h 4651144"/>
              <a:gd name="connsiteX1156" fmla="*/ 4403027 w 7802028"/>
              <a:gd name="connsiteY1156" fmla="*/ 2155747 h 4651144"/>
              <a:gd name="connsiteX1157" fmla="*/ 4398761 w 7802028"/>
              <a:gd name="connsiteY1157" fmla="*/ 2143661 h 4651144"/>
              <a:gd name="connsiteX1158" fmla="*/ 4404982 w 7802028"/>
              <a:gd name="connsiteY1158" fmla="*/ 2133530 h 4651144"/>
              <a:gd name="connsiteX1159" fmla="*/ 4417246 w 7802028"/>
              <a:gd name="connsiteY1159" fmla="*/ 2084652 h 4651144"/>
              <a:gd name="connsiteX1160" fmla="*/ 4437152 w 7802028"/>
              <a:gd name="connsiteY1160" fmla="*/ 2040574 h 4651144"/>
              <a:gd name="connsiteX1161" fmla="*/ 4433420 w 7802028"/>
              <a:gd name="connsiteY1161" fmla="*/ 2001117 h 4651144"/>
              <a:gd name="connsiteX1162" fmla="*/ 4438752 w 7802028"/>
              <a:gd name="connsiteY1162" fmla="*/ 1991875 h 4651144"/>
              <a:gd name="connsiteX1163" fmla="*/ 4438752 w 7802028"/>
              <a:gd name="connsiteY1163" fmla="*/ 1982633 h 4651144"/>
              <a:gd name="connsiteX1164" fmla="*/ 4424177 w 7802028"/>
              <a:gd name="connsiteY1164" fmla="*/ 1990808 h 4651144"/>
              <a:gd name="connsiteX1165" fmla="*/ 4408892 w 7802028"/>
              <a:gd name="connsiteY1165" fmla="*/ 1983521 h 4651144"/>
              <a:gd name="connsiteX1166" fmla="*/ 4370501 w 7802028"/>
              <a:gd name="connsiteY1166" fmla="*/ 2006449 h 4651144"/>
              <a:gd name="connsiteX1167" fmla="*/ 4332111 w 7802028"/>
              <a:gd name="connsiteY1167" fmla="*/ 1983521 h 4651144"/>
              <a:gd name="connsiteX1168" fmla="*/ 4305273 w 7802028"/>
              <a:gd name="connsiteY1168" fmla="*/ 2004672 h 4651144"/>
              <a:gd name="connsiteX1169" fmla="*/ 4268482 w 7802028"/>
              <a:gd name="connsiteY1169" fmla="*/ 1988142 h 4651144"/>
              <a:gd name="connsiteX1170" fmla="*/ 4260128 w 7802028"/>
              <a:gd name="connsiteY1170" fmla="*/ 1988142 h 4651144"/>
              <a:gd name="connsiteX1171" fmla="*/ 4266171 w 7802028"/>
              <a:gd name="connsiteY1171" fmla="*/ 1982633 h 4651144"/>
              <a:gd name="connsiteX1172" fmla="*/ 4246976 w 7802028"/>
              <a:gd name="connsiteY1172" fmla="*/ 1954195 h 4651144"/>
              <a:gd name="connsiteX1173" fmla="*/ 4221026 w 7802028"/>
              <a:gd name="connsiteY1173" fmla="*/ 1936777 h 4651144"/>
              <a:gd name="connsiteX1174" fmla="*/ 4237022 w 7802028"/>
              <a:gd name="connsiteY1174" fmla="*/ 1911894 h 4651144"/>
              <a:gd name="connsiteX1175" fmla="*/ 4237022 w 7802028"/>
              <a:gd name="connsiteY1175" fmla="*/ 1900875 h 4651144"/>
              <a:gd name="connsiteX1176" fmla="*/ 4224048 w 7802028"/>
              <a:gd name="connsiteY1176" fmla="*/ 1896254 h 4651144"/>
              <a:gd name="connsiteX1177" fmla="*/ 4293009 w 7802028"/>
              <a:gd name="connsiteY1177" fmla="*/ 1865150 h 4651144"/>
              <a:gd name="connsiteX1178" fmla="*/ 4286966 w 7802028"/>
              <a:gd name="connsiteY1178" fmla="*/ 1854130 h 4651144"/>
              <a:gd name="connsiteX1179" fmla="*/ 4305451 w 7802028"/>
              <a:gd name="connsiteY1179" fmla="*/ 1849509 h 4651144"/>
              <a:gd name="connsiteX1180" fmla="*/ 4329089 w 7802028"/>
              <a:gd name="connsiteY1180" fmla="*/ 1849509 h 4651144"/>
              <a:gd name="connsiteX1181" fmla="*/ 4360548 w 7802028"/>
              <a:gd name="connsiteY1181" fmla="*/ 1831203 h 4651144"/>
              <a:gd name="connsiteX1182" fmla="*/ 4404982 w 7802028"/>
              <a:gd name="connsiteY1182" fmla="*/ 1823027 h 4651144"/>
              <a:gd name="connsiteX1183" fmla="*/ 4442662 w 7802028"/>
              <a:gd name="connsiteY1183" fmla="*/ 1836890 h 4651144"/>
              <a:gd name="connsiteX1184" fmla="*/ 4481052 w 7802028"/>
              <a:gd name="connsiteY1184" fmla="*/ 1855019 h 4651144"/>
              <a:gd name="connsiteX1185" fmla="*/ 4524775 w 7802028"/>
              <a:gd name="connsiteY1185" fmla="*/ 1855019 h 4651144"/>
              <a:gd name="connsiteX1186" fmla="*/ 4563166 w 7802028"/>
              <a:gd name="connsiteY1186" fmla="*/ 1833869 h 4651144"/>
              <a:gd name="connsiteX1187" fmla="*/ 4562277 w 7802028"/>
              <a:gd name="connsiteY1187" fmla="*/ 1834224 h 4651144"/>
              <a:gd name="connsiteX1188" fmla="*/ 4559256 w 7802028"/>
              <a:gd name="connsiteY1188" fmla="*/ 1834757 h 4651144"/>
              <a:gd name="connsiteX1189" fmla="*/ 4451904 w 7802028"/>
              <a:gd name="connsiteY1189" fmla="*/ 1717275 h 4651144"/>
              <a:gd name="connsiteX1190" fmla="*/ 4474832 w 7802028"/>
              <a:gd name="connsiteY1190" fmla="*/ 1673196 h 4651144"/>
              <a:gd name="connsiteX1191" fmla="*/ 4488695 w 7802028"/>
              <a:gd name="connsiteY1191" fmla="*/ 1657556 h 4651144"/>
              <a:gd name="connsiteX1192" fmla="*/ 4412091 w 7802028"/>
              <a:gd name="connsiteY1192" fmla="*/ 1698790 h 4651144"/>
              <a:gd name="connsiteX1193" fmla="*/ 4425066 w 7802028"/>
              <a:gd name="connsiteY1193" fmla="*/ 1712476 h 4651144"/>
              <a:gd name="connsiteX1194" fmla="*/ 4446572 w 7802028"/>
              <a:gd name="connsiteY1194" fmla="*/ 1716208 h 4651144"/>
              <a:gd name="connsiteX1195" fmla="*/ 4392896 w 7802028"/>
              <a:gd name="connsiteY1195" fmla="*/ 1744823 h 4651144"/>
              <a:gd name="connsiteX1196" fmla="*/ 4333177 w 7802028"/>
              <a:gd name="connsiteY1196" fmla="*/ 1675862 h 4651144"/>
              <a:gd name="connsiteX1197" fmla="*/ 4297808 w 7802028"/>
              <a:gd name="connsiteY1197" fmla="*/ 1705189 h 4651144"/>
              <a:gd name="connsiteX1198" fmla="*/ 4298696 w 7802028"/>
              <a:gd name="connsiteY1198" fmla="*/ 1719052 h 4651144"/>
              <a:gd name="connsiteX1199" fmla="*/ 4282878 w 7802028"/>
              <a:gd name="connsiteY1199" fmla="*/ 1734515 h 4651144"/>
              <a:gd name="connsiteX1200" fmla="*/ 4278079 w 7802028"/>
              <a:gd name="connsiteY1200" fmla="*/ 1747489 h 4651144"/>
              <a:gd name="connsiteX1201" fmla="*/ 4278079 w 7802028"/>
              <a:gd name="connsiteY1201" fmla="*/ 1771484 h 4651144"/>
              <a:gd name="connsiteX1202" fmla="*/ 4256573 w 7802028"/>
              <a:gd name="connsiteY1202" fmla="*/ 1811829 h 4651144"/>
              <a:gd name="connsiteX1203" fmla="*/ 4281989 w 7802028"/>
              <a:gd name="connsiteY1203" fmla="*/ 1851287 h 4651144"/>
              <a:gd name="connsiteX1204" fmla="*/ 4272036 w 7802028"/>
              <a:gd name="connsiteY1204" fmla="*/ 1855019 h 4651144"/>
              <a:gd name="connsiteX1205" fmla="*/ 4252841 w 7802028"/>
              <a:gd name="connsiteY1205" fmla="*/ 1857863 h 4651144"/>
              <a:gd name="connsiteX1206" fmla="*/ 4230624 w 7802028"/>
              <a:gd name="connsiteY1206" fmla="*/ 1875281 h 4651144"/>
              <a:gd name="connsiteX1207" fmla="*/ 4198454 w 7802028"/>
              <a:gd name="connsiteY1207" fmla="*/ 1856974 h 4651144"/>
              <a:gd name="connsiteX1208" fmla="*/ 4173038 w 7802028"/>
              <a:gd name="connsiteY1208" fmla="*/ 1868882 h 4651144"/>
              <a:gd name="connsiteX1209" fmla="*/ 4173038 w 7802028"/>
              <a:gd name="connsiteY1209" fmla="*/ 1889144 h 4651144"/>
              <a:gd name="connsiteX1210" fmla="*/ 4153131 w 7802028"/>
              <a:gd name="connsiteY1210" fmla="*/ 1875459 h 4651144"/>
              <a:gd name="connsiteX1211" fmla="*/ 4144778 w 7802028"/>
              <a:gd name="connsiteY1211" fmla="*/ 1885589 h 4651144"/>
              <a:gd name="connsiteX1212" fmla="*/ 4159174 w 7802028"/>
              <a:gd name="connsiteY1212" fmla="*/ 1905851 h 4651144"/>
              <a:gd name="connsiteX1213" fmla="*/ 4156153 w 7802028"/>
              <a:gd name="connsiteY1213" fmla="*/ 1916871 h 4651144"/>
              <a:gd name="connsiteX1214" fmla="*/ 4182991 w 7802028"/>
              <a:gd name="connsiteY1214" fmla="*/ 1942642 h 4651144"/>
              <a:gd name="connsiteX1215" fmla="*/ 4186013 w 7802028"/>
              <a:gd name="connsiteY1215" fmla="*/ 1950996 h 4651144"/>
              <a:gd name="connsiteX1216" fmla="*/ 4173038 w 7802028"/>
              <a:gd name="connsiteY1216" fmla="*/ 1956506 h 4651144"/>
              <a:gd name="connsiteX1217" fmla="*/ 4171438 w 7802028"/>
              <a:gd name="connsiteY1217" fmla="*/ 1956506 h 4651144"/>
              <a:gd name="connsiteX1218" fmla="*/ 4151532 w 7802028"/>
              <a:gd name="connsiteY1218" fmla="*/ 1942642 h 4651144"/>
              <a:gd name="connsiteX1219" fmla="*/ 4151532 w 7802028"/>
              <a:gd name="connsiteY1219" fmla="*/ 1950107 h 4651144"/>
              <a:gd name="connsiteX1220" fmla="*/ 4156153 w 7802028"/>
              <a:gd name="connsiteY1220" fmla="*/ 1965748 h 4651144"/>
              <a:gd name="connsiteX1221" fmla="*/ 4156153 w 7802028"/>
              <a:gd name="connsiteY1221" fmla="*/ 1986898 h 4651144"/>
              <a:gd name="connsiteX1222" fmla="*/ 4145489 w 7802028"/>
              <a:gd name="connsiteY1222" fmla="*/ 1986898 h 4651144"/>
              <a:gd name="connsiteX1223" fmla="*/ 4122561 w 7802028"/>
              <a:gd name="connsiteY1223" fmla="*/ 1956683 h 4651144"/>
              <a:gd name="connsiteX1224" fmla="*/ 4132514 w 7802028"/>
              <a:gd name="connsiteY1224" fmla="*/ 1942820 h 4651144"/>
              <a:gd name="connsiteX1225" fmla="*/ 4119362 w 7802028"/>
              <a:gd name="connsiteY1225" fmla="*/ 1942820 h 4651144"/>
              <a:gd name="connsiteX1226" fmla="*/ 4114741 w 7802028"/>
              <a:gd name="connsiteY1226" fmla="*/ 1932689 h 4651144"/>
              <a:gd name="connsiteX1227" fmla="*/ 4098745 w 7802028"/>
              <a:gd name="connsiteY1227" fmla="*/ 1903363 h 4651144"/>
              <a:gd name="connsiteX1228" fmla="*/ 4077239 w 7802028"/>
              <a:gd name="connsiteY1228" fmla="*/ 1864795 h 4651144"/>
              <a:gd name="connsiteX1229" fmla="*/ 4077239 w 7802028"/>
              <a:gd name="connsiteY1229" fmla="*/ 1840800 h 4651144"/>
              <a:gd name="connsiteX1230" fmla="*/ 4049690 w 7802028"/>
              <a:gd name="connsiteY1230" fmla="*/ 1802232 h 4651144"/>
              <a:gd name="connsiteX1231" fmla="*/ 4026762 w 7802028"/>
              <a:gd name="connsiteY1231" fmla="*/ 1781970 h 4651144"/>
              <a:gd name="connsiteX1232" fmla="*/ 4015920 w 7802028"/>
              <a:gd name="connsiteY1232" fmla="*/ 1781970 h 4651144"/>
              <a:gd name="connsiteX1233" fmla="*/ 3979840 w 7802028"/>
              <a:gd name="connsiteY1233" fmla="*/ 1729538 h 4651144"/>
              <a:gd name="connsiteX1234" fmla="*/ 3956912 w 7802028"/>
              <a:gd name="connsiteY1234" fmla="*/ 1729538 h 4651144"/>
              <a:gd name="connsiteX1235" fmla="*/ 3946959 w 7802028"/>
              <a:gd name="connsiteY1235" fmla="*/ 1704655 h 4651144"/>
              <a:gd name="connsiteX1236" fmla="*/ 3921721 w 7802028"/>
              <a:gd name="connsiteY1236" fmla="*/ 1721185 h 4651144"/>
              <a:gd name="connsiteX1237" fmla="*/ 3925631 w 7802028"/>
              <a:gd name="connsiteY1237" fmla="*/ 1726694 h 4651144"/>
              <a:gd name="connsiteX1238" fmla="*/ 3922432 w 7802028"/>
              <a:gd name="connsiteY1238" fmla="*/ 1743224 h 4651144"/>
              <a:gd name="connsiteX1239" fmla="*/ 3938428 w 7802028"/>
              <a:gd name="connsiteY1239" fmla="*/ 1766152 h 4651144"/>
              <a:gd name="connsiteX1240" fmla="*/ 3958512 w 7802028"/>
              <a:gd name="connsiteY1240" fmla="*/ 1794589 h 4651144"/>
              <a:gd name="connsiteX1241" fmla="*/ 3973086 w 7802028"/>
              <a:gd name="connsiteY1241" fmla="*/ 1825693 h 4651144"/>
              <a:gd name="connsiteX1242" fmla="*/ 4003834 w 7802028"/>
              <a:gd name="connsiteY1242" fmla="*/ 1827470 h 4651144"/>
              <a:gd name="connsiteX1243" fmla="*/ 4002412 w 7802028"/>
              <a:gd name="connsiteY1243" fmla="*/ 1834757 h 4651144"/>
              <a:gd name="connsiteX1244" fmla="*/ 4022319 w 7802028"/>
              <a:gd name="connsiteY1244" fmla="*/ 1853242 h 4651144"/>
              <a:gd name="connsiteX1245" fmla="*/ 4053778 w 7802028"/>
              <a:gd name="connsiteY1245" fmla="*/ 1888966 h 4651144"/>
              <a:gd name="connsiteX1246" fmla="*/ 4029073 w 7802028"/>
              <a:gd name="connsiteY1246" fmla="*/ 1875281 h 4651144"/>
              <a:gd name="connsiteX1247" fmla="*/ 4012188 w 7802028"/>
              <a:gd name="connsiteY1247" fmla="*/ 1890033 h 4651144"/>
              <a:gd name="connsiteX1248" fmla="*/ 4026051 w 7802028"/>
              <a:gd name="connsiteY1248" fmla="*/ 1916693 h 4651144"/>
              <a:gd name="connsiteX1249" fmla="*/ 4016098 w 7802028"/>
              <a:gd name="connsiteY1249" fmla="*/ 1921314 h 4651144"/>
              <a:gd name="connsiteX1250" fmla="*/ 4000102 w 7802028"/>
              <a:gd name="connsiteY1250" fmla="*/ 1948863 h 4651144"/>
              <a:gd name="connsiteX1251" fmla="*/ 3991570 w 7802028"/>
              <a:gd name="connsiteY1251" fmla="*/ 1942465 h 4651144"/>
              <a:gd name="connsiteX1252" fmla="*/ 4004545 w 7802028"/>
              <a:gd name="connsiteY1252" fmla="*/ 1917582 h 4651144"/>
              <a:gd name="connsiteX1253" fmla="*/ 3996903 w 7802028"/>
              <a:gd name="connsiteY1253" fmla="*/ 1891988 h 4651144"/>
              <a:gd name="connsiteX1254" fmla="*/ 3975574 w 7802028"/>
              <a:gd name="connsiteY1254" fmla="*/ 1864617 h 4651144"/>
              <a:gd name="connsiteX1255" fmla="*/ 3961000 w 7802028"/>
              <a:gd name="connsiteY1255" fmla="*/ 1855197 h 4651144"/>
              <a:gd name="connsiteX1256" fmla="*/ 3918877 w 7802028"/>
              <a:gd name="connsiteY1256" fmla="*/ 1824982 h 4651144"/>
              <a:gd name="connsiteX1257" fmla="*/ 3900392 w 7802028"/>
              <a:gd name="connsiteY1257" fmla="*/ 1808452 h 4651144"/>
              <a:gd name="connsiteX1258" fmla="*/ 3852937 w 7802028"/>
              <a:gd name="connsiteY1258" fmla="*/ 1749622 h 4651144"/>
              <a:gd name="connsiteX1259" fmla="*/ 3831431 w 7802028"/>
              <a:gd name="connsiteY1259" fmla="*/ 1765263 h 4651144"/>
              <a:gd name="connsiteX1260" fmla="*/ 3790019 w 7802028"/>
              <a:gd name="connsiteY1260" fmla="*/ 1789968 h 4651144"/>
              <a:gd name="connsiteX1261" fmla="*/ 3747007 w 7802028"/>
              <a:gd name="connsiteY1261" fmla="*/ 1779837 h 4651144"/>
              <a:gd name="connsiteX1262" fmla="*/ 3723191 w 7802028"/>
              <a:gd name="connsiteY1262" fmla="*/ 1802943 h 4651144"/>
              <a:gd name="connsiteX1263" fmla="*/ 3727812 w 7802028"/>
              <a:gd name="connsiteY1263" fmla="*/ 1823027 h 4651144"/>
              <a:gd name="connsiteX1264" fmla="*/ 3690132 w 7802028"/>
              <a:gd name="connsiteY1264" fmla="*/ 1852531 h 4651144"/>
              <a:gd name="connsiteX1265" fmla="*/ 3654052 w 7802028"/>
              <a:gd name="connsiteY1265" fmla="*/ 1914027 h 4651144"/>
              <a:gd name="connsiteX1266" fmla="*/ 3661695 w 7802028"/>
              <a:gd name="connsiteY1266" fmla="*/ 1925935 h 4651144"/>
              <a:gd name="connsiteX1267" fmla="*/ 3631124 w 7802028"/>
              <a:gd name="connsiteY1267" fmla="*/ 1964504 h 4651144"/>
              <a:gd name="connsiteX1268" fmla="*/ 3604997 w 7802028"/>
              <a:gd name="connsiteY1268" fmla="*/ 1987609 h 4651144"/>
              <a:gd name="connsiteX1269" fmla="*/ 3604997 w 7802028"/>
              <a:gd name="connsiteY1269" fmla="*/ 1988498 h 4651144"/>
              <a:gd name="connsiteX1270" fmla="*/ 3581181 w 7802028"/>
              <a:gd name="connsiteY1270" fmla="*/ 1990453 h 4651144"/>
              <a:gd name="connsiteX1271" fmla="*/ 3535858 w 7802028"/>
              <a:gd name="connsiteY1271" fmla="*/ 2008760 h 4651144"/>
              <a:gd name="connsiteX1272" fmla="*/ 3505999 w 7802028"/>
              <a:gd name="connsiteY1272" fmla="*/ 1974812 h 4651144"/>
              <a:gd name="connsiteX1273" fmla="*/ 3472940 w 7802028"/>
              <a:gd name="connsiteY1273" fmla="*/ 1981211 h 4651144"/>
              <a:gd name="connsiteX1274" fmla="*/ 3466897 w 7802028"/>
              <a:gd name="connsiteY1274" fmla="*/ 1973924 h 4651144"/>
              <a:gd name="connsiteX1275" fmla="*/ 3466897 w 7802028"/>
              <a:gd name="connsiteY1275" fmla="*/ 1937133 h 4651144"/>
              <a:gd name="connsiteX1276" fmla="*/ 3454633 w 7802028"/>
              <a:gd name="connsiteY1276" fmla="*/ 1924336 h 4651144"/>
              <a:gd name="connsiteX1277" fmla="*/ 3462987 w 7802028"/>
              <a:gd name="connsiteY1277" fmla="*/ 1903363 h 4651144"/>
              <a:gd name="connsiteX1278" fmla="*/ 3469918 w 7802028"/>
              <a:gd name="connsiteY1278" fmla="*/ 1832624 h 4651144"/>
              <a:gd name="connsiteX1279" fmla="*/ 3461565 w 7802028"/>
              <a:gd name="connsiteY1279" fmla="*/ 1797611 h 4651144"/>
              <a:gd name="connsiteX1280" fmla="*/ 3492135 w 7802028"/>
              <a:gd name="connsiteY1280" fmla="*/ 1772728 h 4651144"/>
              <a:gd name="connsiteX1281" fmla="*/ 3503688 w 7802028"/>
              <a:gd name="connsiteY1281" fmla="*/ 1776460 h 4651144"/>
              <a:gd name="connsiteX1282" fmla="*/ 3538169 w 7802028"/>
              <a:gd name="connsiteY1282" fmla="*/ 1776460 h 4651144"/>
              <a:gd name="connsiteX1283" fmla="*/ 3551143 w 7802028"/>
              <a:gd name="connsiteY1283" fmla="*/ 1781970 h 4651144"/>
              <a:gd name="connsiteX1284" fmla="*/ 3587934 w 7802028"/>
              <a:gd name="connsiteY1284" fmla="*/ 1781970 h 4651144"/>
              <a:gd name="connsiteX1285" fmla="*/ 3609440 w 7802028"/>
              <a:gd name="connsiteY1285" fmla="*/ 1785525 h 4651144"/>
              <a:gd name="connsiteX1286" fmla="*/ 3628636 w 7802028"/>
              <a:gd name="connsiteY1286" fmla="*/ 1781081 h 4651144"/>
              <a:gd name="connsiteX1287" fmla="*/ 3638589 w 7802028"/>
              <a:gd name="connsiteY1287" fmla="*/ 1739669 h 4651144"/>
              <a:gd name="connsiteX1288" fmla="*/ 3637878 w 7802028"/>
              <a:gd name="connsiteY1288" fmla="*/ 1714253 h 4651144"/>
              <a:gd name="connsiteX1289" fmla="*/ 3636456 w 7802028"/>
              <a:gd name="connsiteY1289" fmla="*/ 1715675 h 4651144"/>
              <a:gd name="connsiteX1290" fmla="*/ 3639478 w 7802028"/>
              <a:gd name="connsiteY1290" fmla="*/ 1701989 h 4651144"/>
              <a:gd name="connsiteX1291" fmla="*/ 3634856 w 7802028"/>
              <a:gd name="connsiteY1291" fmla="*/ 1688126 h 4651144"/>
              <a:gd name="connsiteX1292" fmla="*/ 3614950 w 7802028"/>
              <a:gd name="connsiteY1292" fmla="*/ 1656845 h 4651144"/>
              <a:gd name="connsiteX1293" fmla="*/ 3605886 w 7802028"/>
              <a:gd name="connsiteY1293" fmla="*/ 1650446 h 4651144"/>
              <a:gd name="connsiteX1294" fmla="*/ 3559852 w 7802028"/>
              <a:gd name="connsiteY1294" fmla="*/ 1624675 h 4651144"/>
              <a:gd name="connsiteX1295" fmla="*/ 3559141 w 7802028"/>
              <a:gd name="connsiteY1295" fmla="*/ 1621120 h 4651144"/>
              <a:gd name="connsiteX1296" fmla="*/ 3588290 w 7802028"/>
              <a:gd name="connsiteY1296" fmla="*/ 1604591 h 4651144"/>
              <a:gd name="connsiteX1297" fmla="*/ 3609085 w 7802028"/>
              <a:gd name="connsiteY1297" fmla="*/ 1613833 h 4651144"/>
              <a:gd name="connsiteX1298" fmla="*/ 3626681 w 7802028"/>
              <a:gd name="connsiteY1298" fmla="*/ 1609212 h 4651144"/>
              <a:gd name="connsiteX1299" fmla="*/ 3626681 w 7802028"/>
              <a:gd name="connsiteY1299" fmla="*/ 1602813 h 4651144"/>
              <a:gd name="connsiteX1300" fmla="*/ 3622771 w 7802028"/>
              <a:gd name="connsiteY1300" fmla="*/ 1584329 h 4651144"/>
              <a:gd name="connsiteX1301" fmla="*/ 3622771 w 7802028"/>
              <a:gd name="connsiteY1301" fmla="*/ 1576864 h 4651144"/>
              <a:gd name="connsiteX1302" fmla="*/ 3630413 w 7802028"/>
              <a:gd name="connsiteY1302" fmla="*/ 1576864 h 4651144"/>
              <a:gd name="connsiteX1303" fmla="*/ 3653341 w 7802028"/>
              <a:gd name="connsiteY1303" fmla="*/ 1588772 h 4651144"/>
              <a:gd name="connsiteX1304" fmla="*/ 3666316 w 7802028"/>
              <a:gd name="connsiteY1304" fmla="*/ 1575087 h 4651144"/>
              <a:gd name="connsiteX1305" fmla="*/ 3700085 w 7802028"/>
              <a:gd name="connsiteY1305" fmla="*/ 1532786 h 4651144"/>
              <a:gd name="connsiteX1306" fmla="*/ 3710749 w 7802028"/>
              <a:gd name="connsiteY1306" fmla="*/ 1530831 h 4651144"/>
              <a:gd name="connsiteX1307" fmla="*/ 3748962 w 7802028"/>
              <a:gd name="connsiteY1307" fmla="*/ 1510747 h 4651144"/>
              <a:gd name="connsiteX1308" fmla="*/ 3752872 w 7802028"/>
              <a:gd name="connsiteY1308" fmla="*/ 1481243 h 4651144"/>
              <a:gd name="connsiteX1309" fmla="*/ 3760515 w 7802028"/>
              <a:gd name="connsiteY1309" fmla="*/ 1471112 h 4651144"/>
              <a:gd name="connsiteX1310" fmla="*/ 3799617 w 7802028"/>
              <a:gd name="connsiteY1310" fmla="*/ 1443563 h 4651144"/>
              <a:gd name="connsiteX1311" fmla="*/ 3810281 w 7802028"/>
              <a:gd name="connsiteY1311" fmla="*/ 1443563 h 4651144"/>
              <a:gd name="connsiteX1312" fmla="*/ 3816324 w 7802028"/>
              <a:gd name="connsiteY1312" fmla="*/ 1437164 h 4651144"/>
              <a:gd name="connsiteX1313" fmla="*/ 3835519 w 7802028"/>
              <a:gd name="connsiteY1313" fmla="*/ 1436098 h 4651144"/>
              <a:gd name="connsiteX1314" fmla="*/ 3852404 w 7802028"/>
              <a:gd name="connsiteY1314" fmla="*/ 1420457 h 4651144"/>
              <a:gd name="connsiteX1315" fmla="*/ 3847072 w 7802028"/>
              <a:gd name="connsiteY1315" fmla="*/ 1397352 h 4651144"/>
              <a:gd name="connsiteX1316" fmla="*/ 3831609 w 7802028"/>
              <a:gd name="connsiteY1316" fmla="*/ 1343143 h 4651144"/>
              <a:gd name="connsiteX1317" fmla="*/ 3880664 w 7802028"/>
              <a:gd name="connsiteY1317" fmla="*/ 1285379 h 4651144"/>
              <a:gd name="connsiteX1318" fmla="*/ 3880664 w 7802028"/>
              <a:gd name="connsiteY1318" fmla="*/ 1296398 h 4651144"/>
              <a:gd name="connsiteX1319" fmla="*/ 3876043 w 7802028"/>
              <a:gd name="connsiteY1319" fmla="*/ 1320215 h 4651144"/>
              <a:gd name="connsiteX1320" fmla="*/ 3890617 w 7802028"/>
              <a:gd name="connsiteY1320" fmla="*/ 1330346 h 4651144"/>
              <a:gd name="connsiteX1321" fmla="*/ 3890617 w 7802028"/>
              <a:gd name="connsiteY1321" fmla="*/ 1337633 h 4651144"/>
              <a:gd name="connsiteX1322" fmla="*/ 3881375 w 7802028"/>
              <a:gd name="connsiteY1322" fmla="*/ 1346875 h 4651144"/>
              <a:gd name="connsiteX1323" fmla="*/ 3864490 w 7802028"/>
              <a:gd name="connsiteY1323" fmla="*/ 1380822 h 4651144"/>
              <a:gd name="connsiteX1324" fmla="*/ 3872843 w 7802028"/>
              <a:gd name="connsiteY1324" fmla="*/ 1397174 h 4651144"/>
              <a:gd name="connsiteX1325" fmla="*/ 3872843 w 7802028"/>
              <a:gd name="connsiteY1325" fmla="*/ 1407305 h 4651144"/>
              <a:gd name="connsiteX1326" fmla="*/ 3891328 w 7802028"/>
              <a:gd name="connsiteY1326" fmla="*/ 1411037 h 4651144"/>
              <a:gd name="connsiteX1327" fmla="*/ 3896660 w 7802028"/>
              <a:gd name="connsiteY1327" fmla="*/ 1422057 h 4651144"/>
              <a:gd name="connsiteX1328" fmla="*/ 3949625 w 7802028"/>
              <a:gd name="connsiteY1328" fmla="*/ 1403572 h 4651144"/>
              <a:gd name="connsiteX1329" fmla="*/ 3945004 w 7802028"/>
              <a:gd name="connsiteY1329" fmla="*/ 1413703 h 4651144"/>
              <a:gd name="connsiteX1330" fmla="*/ 3957979 w 7802028"/>
              <a:gd name="connsiteY1330" fmla="*/ 1426500 h 4651144"/>
              <a:gd name="connsiteX1331" fmla="*/ 3970953 w 7802028"/>
              <a:gd name="connsiteY1331" fmla="*/ 1418324 h 4651144"/>
              <a:gd name="connsiteX1332" fmla="*/ 4005434 w 7802028"/>
              <a:gd name="connsiteY1332" fmla="*/ 1407127 h 4651144"/>
              <a:gd name="connsiteX1333" fmla="*/ 4033871 w 7802028"/>
              <a:gd name="connsiteY1333" fmla="*/ 1389709 h 4651144"/>
              <a:gd name="connsiteX1334" fmla="*/ 4059998 w 7802028"/>
              <a:gd name="connsiteY1334" fmla="*/ 1393442 h 4651144"/>
              <a:gd name="connsiteX1335" fmla="*/ 4056977 w 7802028"/>
              <a:gd name="connsiteY1335" fmla="*/ 1403572 h 4651144"/>
              <a:gd name="connsiteX1336" fmla="*/ 4084526 w 7802028"/>
              <a:gd name="connsiteY1336" fmla="*/ 1401440 h 4651144"/>
              <a:gd name="connsiteX1337" fmla="*/ 4110475 w 7802028"/>
              <a:gd name="connsiteY1337" fmla="*/ 1338344 h 4651144"/>
              <a:gd name="connsiteX1338" fmla="*/ 4141223 w 7802028"/>
              <a:gd name="connsiteY1338" fmla="*/ 1274004 h 4651144"/>
              <a:gd name="connsiteX1339" fmla="*/ 4171794 w 7802028"/>
              <a:gd name="connsiteY1339" fmla="*/ 1296931 h 4651144"/>
              <a:gd name="connsiteX1340" fmla="*/ 4162729 w 7802028"/>
              <a:gd name="connsiteY1340" fmla="*/ 1236857 h 4651144"/>
              <a:gd name="connsiteX1341" fmla="*/ 4206452 w 7802028"/>
              <a:gd name="connsiteY1341" fmla="*/ 1205043 h 4651144"/>
              <a:gd name="connsiteX1342" fmla="*/ 4244843 w 7802028"/>
              <a:gd name="connsiteY1342" fmla="*/ 1211441 h 4651144"/>
              <a:gd name="connsiteX1343" fmla="*/ 4286966 w 7802028"/>
              <a:gd name="connsiteY1343" fmla="*/ 1191179 h 4651144"/>
              <a:gd name="connsiteX1344" fmla="*/ 4267771 w 7802028"/>
              <a:gd name="connsiteY1344" fmla="*/ 1159009 h 4651144"/>
              <a:gd name="connsiteX1345" fmla="*/ 4210362 w 7802028"/>
              <a:gd name="connsiteY1345" fmla="*/ 1177494 h 4651144"/>
              <a:gd name="connsiteX1346" fmla="*/ 4164329 w 7802028"/>
              <a:gd name="connsiteY1346" fmla="*/ 1191357 h 4651144"/>
              <a:gd name="connsiteX1347" fmla="*/ 4147622 w 7802028"/>
              <a:gd name="connsiteY1347" fmla="*/ 1179271 h 4651144"/>
              <a:gd name="connsiteX1348" fmla="*/ 4114563 w 7802028"/>
              <a:gd name="connsiteY1348" fmla="*/ 1147279 h 4651144"/>
              <a:gd name="connsiteX1349" fmla="*/ 4125227 w 7802028"/>
              <a:gd name="connsiteY1349" fmla="*/ 1127017 h 4651144"/>
              <a:gd name="connsiteX1350" fmla="*/ 4110653 w 7802028"/>
              <a:gd name="connsiteY1350" fmla="*/ 1092003 h 4651144"/>
              <a:gd name="connsiteX1351" fmla="*/ 4110653 w 7802028"/>
              <a:gd name="connsiteY1351" fmla="*/ 1073697 h 4651144"/>
              <a:gd name="connsiteX1352" fmla="*/ 4179614 w 7802028"/>
              <a:gd name="connsiteY1352" fmla="*/ 1009356 h 4651144"/>
              <a:gd name="connsiteX1353" fmla="*/ 4208585 w 7802028"/>
              <a:gd name="connsiteY1353" fmla="*/ 981808 h 4651144"/>
              <a:gd name="connsiteX1354" fmla="*/ 4164151 w 7802028"/>
              <a:gd name="connsiteY1354" fmla="*/ 954259 h 4651144"/>
              <a:gd name="connsiteX1355" fmla="*/ 4118296 w 7802028"/>
              <a:gd name="connsiteY1355" fmla="*/ 991050 h 4651144"/>
              <a:gd name="connsiteX1356" fmla="*/ 4118296 w 7802028"/>
              <a:gd name="connsiteY1356" fmla="*/ 1012200 h 4651144"/>
              <a:gd name="connsiteX1357" fmla="*/ 4066930 w 7802028"/>
              <a:gd name="connsiteY1357" fmla="*/ 1062677 h 4651144"/>
              <a:gd name="connsiteX1358" fmla="*/ 4032450 w 7802028"/>
              <a:gd name="connsiteY1358" fmla="*/ 1092003 h 4651144"/>
              <a:gd name="connsiteX1359" fmla="*/ 4022496 w 7802028"/>
              <a:gd name="connsiteY1359" fmla="*/ 1128794 h 4651144"/>
              <a:gd name="connsiteX1360" fmla="*/ 4022496 w 7802028"/>
              <a:gd name="connsiteY1360" fmla="*/ 1147279 h 4651144"/>
              <a:gd name="connsiteX1361" fmla="*/ 4028539 w 7802028"/>
              <a:gd name="connsiteY1361" fmla="*/ 1163808 h 4651144"/>
              <a:gd name="connsiteX1362" fmla="*/ 4063020 w 7802028"/>
              <a:gd name="connsiteY1362" fmla="*/ 1200599 h 4651144"/>
              <a:gd name="connsiteX1363" fmla="*/ 4032450 w 7802028"/>
              <a:gd name="connsiteY1363" fmla="*/ 1237390 h 4651144"/>
              <a:gd name="connsiteX1364" fmla="*/ 4010944 w 7802028"/>
              <a:gd name="connsiteY1364" fmla="*/ 1283246 h 4651144"/>
              <a:gd name="connsiteX1365" fmla="*/ 4022496 w 7802028"/>
              <a:gd name="connsiteY1365" fmla="*/ 1298887 h 4651144"/>
              <a:gd name="connsiteX1366" fmla="*/ 3999569 w 7802028"/>
              <a:gd name="connsiteY1366" fmla="*/ 1342965 h 4651144"/>
              <a:gd name="connsiteX1367" fmla="*/ 3978951 w 7802028"/>
              <a:gd name="connsiteY1367" fmla="*/ 1342965 h 4651144"/>
              <a:gd name="connsiteX1368" fmla="*/ 3941982 w 7802028"/>
              <a:gd name="connsiteY1368" fmla="*/ 1372469 h 4651144"/>
              <a:gd name="connsiteX1369" fmla="*/ 3925098 w 7802028"/>
              <a:gd name="connsiteY1369" fmla="*/ 1329457 h 4651144"/>
              <a:gd name="connsiteX1370" fmla="*/ 3926519 w 7802028"/>
              <a:gd name="connsiteY1370" fmla="*/ 1320215 h 4651144"/>
              <a:gd name="connsiteX1371" fmla="*/ 3909635 w 7802028"/>
              <a:gd name="connsiteY1371" fmla="*/ 1271515 h 4651144"/>
              <a:gd name="connsiteX1372" fmla="*/ 3894349 w 7802028"/>
              <a:gd name="connsiteY1372" fmla="*/ 1237568 h 4651144"/>
              <a:gd name="connsiteX1373" fmla="*/ 3898082 w 7802028"/>
              <a:gd name="connsiteY1373" fmla="*/ 1224416 h 4651144"/>
              <a:gd name="connsiteX1374" fmla="*/ 3882797 w 7802028"/>
              <a:gd name="connsiteY1374" fmla="*/ 1202554 h 4651144"/>
              <a:gd name="connsiteX1375" fmla="*/ 3809925 w 7802028"/>
              <a:gd name="connsiteY1375" fmla="*/ 1265117 h 4651144"/>
              <a:gd name="connsiteX1376" fmla="*/ 3775445 w 7802028"/>
              <a:gd name="connsiteY1376" fmla="*/ 1239345 h 4651144"/>
              <a:gd name="connsiteX1377" fmla="*/ 3788597 w 7802028"/>
              <a:gd name="connsiteY1377" fmla="*/ 1225482 h 4651144"/>
              <a:gd name="connsiteX1378" fmla="*/ 3788597 w 7802028"/>
              <a:gd name="connsiteY1378" fmla="*/ 1211796 h 4651144"/>
              <a:gd name="connsiteX1379" fmla="*/ 3768513 w 7802028"/>
              <a:gd name="connsiteY1379" fmla="*/ 1216418 h 4651144"/>
              <a:gd name="connsiteX1380" fmla="*/ 3780777 w 7802028"/>
              <a:gd name="connsiteY1380" fmla="*/ 1192601 h 4651144"/>
              <a:gd name="connsiteX1381" fmla="*/ 3767802 w 7802028"/>
              <a:gd name="connsiteY1381" fmla="*/ 1127372 h 4651144"/>
              <a:gd name="connsiteX1382" fmla="*/ 3784509 w 7802028"/>
              <a:gd name="connsiteY1382" fmla="*/ 1106222 h 4651144"/>
              <a:gd name="connsiteX1383" fmla="*/ 3818990 w 7802028"/>
              <a:gd name="connsiteY1383" fmla="*/ 1074052 h 4651144"/>
              <a:gd name="connsiteX1384" fmla="*/ 3863424 w 7802028"/>
              <a:gd name="connsiteY1384" fmla="*/ 1051124 h 4651144"/>
              <a:gd name="connsiteX1385" fmla="*/ 3844939 w 7802028"/>
              <a:gd name="connsiteY1385" fmla="*/ 1044726 h 4651144"/>
              <a:gd name="connsiteX1386" fmla="*/ 3914789 w 7802028"/>
              <a:gd name="connsiteY1386" fmla="*/ 980386 h 4651144"/>
              <a:gd name="connsiteX1387" fmla="*/ 3928652 w 7802028"/>
              <a:gd name="connsiteY1387" fmla="*/ 943595 h 4651144"/>
              <a:gd name="connsiteX1388" fmla="*/ 3936295 w 7802028"/>
              <a:gd name="connsiteY1388" fmla="*/ 922444 h 4651144"/>
              <a:gd name="connsiteX1389" fmla="*/ 3972375 w 7802028"/>
              <a:gd name="connsiteY1389" fmla="*/ 883876 h 4651144"/>
              <a:gd name="connsiteX1390" fmla="*/ 4013787 w 7802028"/>
              <a:gd name="connsiteY1390" fmla="*/ 825934 h 4651144"/>
              <a:gd name="connsiteX1391" fmla="*/ 3968465 w 7802028"/>
              <a:gd name="connsiteY1391" fmla="*/ 842463 h 4651144"/>
              <a:gd name="connsiteX1392" fmla="*/ 3983928 w 7802028"/>
              <a:gd name="connsiteY1392" fmla="*/ 829666 h 4651144"/>
              <a:gd name="connsiteX1393" fmla="*/ 3972375 w 7802028"/>
              <a:gd name="connsiteY1393" fmla="*/ 826823 h 4651144"/>
              <a:gd name="connsiteX1394" fmla="*/ 3983928 w 7802028"/>
              <a:gd name="connsiteY1394" fmla="*/ 812248 h 4651144"/>
              <a:gd name="connsiteX1395" fmla="*/ 3990149 w 7802028"/>
              <a:gd name="connsiteY1395" fmla="*/ 814914 h 4651144"/>
              <a:gd name="connsiteX1396" fmla="*/ 3997080 w 7802028"/>
              <a:gd name="connsiteY1396" fmla="*/ 803006 h 4651144"/>
              <a:gd name="connsiteX1397" fmla="*/ 3999391 w 7802028"/>
              <a:gd name="connsiteY1397" fmla="*/ 819536 h 4651144"/>
              <a:gd name="connsiteX1398" fmla="*/ 4024629 w 7802028"/>
              <a:gd name="connsiteY1398" fmla="*/ 828778 h 4651144"/>
              <a:gd name="connsiteX1399" fmla="*/ 4038492 w 7802028"/>
              <a:gd name="connsiteY1399" fmla="*/ 805850 h 4651144"/>
              <a:gd name="connsiteX1400" fmla="*/ 4026229 w 7802028"/>
              <a:gd name="connsiteY1400" fmla="*/ 804073 h 4651144"/>
              <a:gd name="connsiteX1401" fmla="*/ 4043825 w 7802028"/>
              <a:gd name="connsiteY1401" fmla="*/ 789321 h 4651144"/>
              <a:gd name="connsiteX1402" fmla="*/ 4059110 w 7802028"/>
              <a:gd name="connsiteY1402" fmla="*/ 787543 h 4651144"/>
              <a:gd name="connsiteX1403" fmla="*/ 4053067 w 7802028"/>
              <a:gd name="connsiteY1403" fmla="*/ 780256 h 4651144"/>
              <a:gd name="connsiteX1404" fmla="*/ 4085948 w 7802028"/>
              <a:gd name="connsiteY1404" fmla="*/ 769237 h 4651144"/>
              <a:gd name="connsiteX1405" fmla="*/ 4085948 w 7802028"/>
              <a:gd name="connsiteY1405" fmla="*/ 780256 h 4651144"/>
              <a:gd name="connsiteX1406" fmla="*/ 4114385 w 7802028"/>
              <a:gd name="connsiteY1406" fmla="*/ 755551 h 4651144"/>
              <a:gd name="connsiteX1407" fmla="*/ 4114385 w 7802028"/>
              <a:gd name="connsiteY1407" fmla="*/ 771192 h 4651144"/>
              <a:gd name="connsiteX1408" fmla="*/ 4151176 w 7802028"/>
              <a:gd name="connsiteY1408" fmla="*/ 745420 h 4651144"/>
              <a:gd name="connsiteX1409" fmla="*/ 4139624 w 7802028"/>
              <a:gd name="connsiteY1409" fmla="*/ 734401 h 4651144"/>
              <a:gd name="connsiteX1410" fmla="*/ 4155620 w 7802028"/>
              <a:gd name="connsiteY1410" fmla="*/ 720715 h 4651144"/>
              <a:gd name="connsiteX1411" fmla="*/ 4171794 w 7802028"/>
              <a:gd name="connsiteY1411" fmla="*/ 734401 h 4651144"/>
              <a:gd name="connsiteX1412" fmla="*/ 4212495 w 7802028"/>
              <a:gd name="connsiteY1412" fmla="*/ 723381 h 4651144"/>
              <a:gd name="connsiteX1413" fmla="*/ 4196321 w 7802028"/>
              <a:gd name="connsiteY1413" fmla="*/ 752707 h 4651144"/>
              <a:gd name="connsiteX1414" fmla="*/ 4229202 w 7802028"/>
              <a:gd name="connsiteY1414" fmla="*/ 725158 h 4651144"/>
              <a:gd name="connsiteX1415" fmla="*/ 4233112 w 7802028"/>
              <a:gd name="connsiteY1415" fmla="*/ 741688 h 4651144"/>
              <a:gd name="connsiteX1416" fmla="*/ 4262261 w 7802028"/>
              <a:gd name="connsiteY1416" fmla="*/ 715916 h 4651144"/>
              <a:gd name="connsiteX1417" fmla="*/ 4269904 w 7802028"/>
              <a:gd name="connsiteY1417" fmla="*/ 737067 h 4651144"/>
              <a:gd name="connsiteX1418" fmla="*/ 4281456 w 7802028"/>
              <a:gd name="connsiteY1418" fmla="*/ 723203 h 4651144"/>
              <a:gd name="connsiteX1419" fmla="*/ 4308294 w 7802028"/>
              <a:gd name="connsiteY1419" fmla="*/ 737955 h 4651144"/>
              <a:gd name="connsiteX1420" fmla="*/ 4277724 w 7802028"/>
              <a:gd name="connsiteY1420" fmla="*/ 759994 h 4651144"/>
              <a:gd name="connsiteX1421" fmla="*/ 4290698 w 7802028"/>
              <a:gd name="connsiteY1421" fmla="*/ 773680 h 4651144"/>
              <a:gd name="connsiteX1422" fmla="*/ 4316114 w 7802028"/>
              <a:gd name="connsiteY1422" fmla="*/ 777412 h 4651144"/>
              <a:gd name="connsiteX1423" fmla="*/ 4336732 w 7802028"/>
              <a:gd name="connsiteY1423" fmla="*/ 778301 h 4651144"/>
              <a:gd name="connsiteX1424" fmla="*/ 4482474 w 7802028"/>
              <a:gd name="connsiteY1424" fmla="*/ 842641 h 4651144"/>
              <a:gd name="connsiteX1425" fmla="*/ 4484785 w 7802028"/>
              <a:gd name="connsiteY1425" fmla="*/ 943239 h 4651144"/>
              <a:gd name="connsiteX1426" fmla="*/ 4401783 w 7802028"/>
              <a:gd name="connsiteY1426" fmla="*/ 934352 h 4651144"/>
              <a:gd name="connsiteX1427" fmla="*/ 4455459 w 7802028"/>
              <a:gd name="connsiteY1427" fmla="*/ 1021798 h 4651144"/>
              <a:gd name="connsiteX1428" fmla="*/ 4455459 w 7802028"/>
              <a:gd name="connsiteY1428" fmla="*/ 985007 h 4651144"/>
              <a:gd name="connsiteX1429" fmla="*/ 4555168 w 7802028"/>
              <a:gd name="connsiteY1429" fmla="*/ 934352 h 4651144"/>
              <a:gd name="connsiteX1430" fmla="*/ 4616486 w 7802028"/>
              <a:gd name="connsiteY1430" fmla="*/ 915868 h 4651144"/>
              <a:gd name="connsiteX1431" fmla="*/ 4604934 w 7802028"/>
              <a:gd name="connsiteY1431" fmla="*/ 888319 h 4651144"/>
              <a:gd name="connsiteX1432" fmla="*/ 4643324 w 7802028"/>
              <a:gd name="connsiteY1432" fmla="*/ 883698 h 4651144"/>
              <a:gd name="connsiteX1433" fmla="*/ 4662520 w 7802028"/>
              <a:gd name="connsiteY1433" fmla="*/ 902182 h 4651144"/>
              <a:gd name="connsiteX1434" fmla="*/ 4823370 w 7802028"/>
              <a:gd name="connsiteY1434" fmla="*/ 833221 h 4651144"/>
              <a:gd name="connsiteX1435" fmla="*/ 4930722 w 7802028"/>
              <a:gd name="connsiteY1435" fmla="*/ 814914 h 4651144"/>
              <a:gd name="connsiteX1436" fmla="*/ 4973022 w 7802028"/>
              <a:gd name="connsiteY1436" fmla="*/ 801229 h 4651144"/>
              <a:gd name="connsiteX1437" fmla="*/ 5044472 w 7802028"/>
              <a:gd name="connsiteY1437" fmla="*/ 784700 h 4651144"/>
              <a:gd name="connsiteX1438" fmla="*/ 5141693 w 7802028"/>
              <a:gd name="connsiteY1438" fmla="*/ 805672 h 4651144"/>
              <a:gd name="connsiteX1439" fmla="*/ 5107035 w 7802028"/>
              <a:gd name="connsiteY1439" fmla="*/ 713783 h 4651144"/>
              <a:gd name="connsiteX1440" fmla="*/ 5202834 w 7802028"/>
              <a:gd name="connsiteY1440" fmla="*/ 621894 h 4651144"/>
              <a:gd name="connsiteX1441" fmla="*/ 5225762 w 7802028"/>
              <a:gd name="connsiteY1441" fmla="*/ 681613 h 4651144"/>
              <a:gd name="connsiteX1442" fmla="*/ 5266463 w 7802028"/>
              <a:gd name="connsiteY1442" fmla="*/ 848862 h 4651144"/>
              <a:gd name="connsiteX1443" fmla="*/ 5260242 w 7802028"/>
              <a:gd name="connsiteY1443" fmla="*/ 759639 h 4651144"/>
              <a:gd name="connsiteX1444" fmla="*/ 5244957 w 7802028"/>
              <a:gd name="connsiteY1444" fmla="*/ 676814 h 4651144"/>
              <a:gd name="connsiteX1445" fmla="*/ 5284770 w 7802028"/>
              <a:gd name="connsiteY1445" fmla="*/ 621717 h 4651144"/>
              <a:gd name="connsiteX1446" fmla="*/ 5336846 w 7802028"/>
              <a:gd name="connsiteY1446" fmla="*/ 649266 h 4651144"/>
              <a:gd name="connsiteX1447" fmla="*/ 5413450 w 7802028"/>
              <a:gd name="connsiteY1447" fmla="*/ 649266 h 4651144"/>
              <a:gd name="connsiteX1448" fmla="*/ 5402075 w 7802028"/>
              <a:gd name="connsiteY1448" fmla="*/ 612474 h 4651144"/>
              <a:gd name="connsiteX1449" fmla="*/ 5522401 w 7802028"/>
              <a:gd name="connsiteY1449" fmla="*/ 571062 h 4651144"/>
              <a:gd name="connsiteX1450" fmla="*/ 5555460 w 7802028"/>
              <a:gd name="connsiteY1450" fmla="*/ 520585 h 4651144"/>
              <a:gd name="connsiteX1451" fmla="*/ 5744748 w 7802028"/>
              <a:gd name="connsiteY1451" fmla="*/ 442382 h 4651144"/>
              <a:gd name="connsiteX1452" fmla="*/ 5850500 w 7802028"/>
              <a:gd name="connsiteY1452" fmla="*/ 424075 h 4651144"/>
              <a:gd name="connsiteX1453" fmla="*/ 5927281 w 7802028"/>
              <a:gd name="connsiteY1453" fmla="*/ 368978 h 4651144"/>
              <a:gd name="connsiteX1454" fmla="*/ 5984690 w 7802028"/>
              <a:gd name="connsiteY1454" fmla="*/ 419454 h 4651144"/>
              <a:gd name="connsiteX1455" fmla="*/ 6065204 w 7802028"/>
              <a:gd name="connsiteY1455" fmla="*/ 419454 h 4651144"/>
              <a:gd name="connsiteX1456" fmla="*/ 5999975 w 7802028"/>
              <a:gd name="connsiteY1456" fmla="*/ 584926 h 4651144"/>
              <a:gd name="connsiteX1457" fmla="*/ 6078178 w 7802028"/>
              <a:gd name="connsiteY1457" fmla="*/ 548134 h 4651144"/>
              <a:gd name="connsiteX1458" fmla="*/ 6253070 w 7802028"/>
              <a:gd name="connsiteY1458" fmla="*/ 607853 h 4651144"/>
              <a:gd name="connsiteX1459" fmla="*/ 6337316 w 7802028"/>
              <a:gd name="connsiteY1459" fmla="*/ 607853 h 4651144"/>
              <a:gd name="connsiteX1460" fmla="*/ 6368064 w 7802028"/>
              <a:gd name="connsiteY1460" fmla="*/ 571240 h 4651144"/>
              <a:gd name="connsiteX1461" fmla="*/ 6463863 w 7802028"/>
              <a:gd name="connsiteY1461" fmla="*/ 640201 h 4651144"/>
              <a:gd name="connsiteX1462" fmla="*/ 6509719 w 7802028"/>
              <a:gd name="connsiteY1462" fmla="*/ 713606 h 4651144"/>
              <a:gd name="connsiteX1463" fmla="*/ 6528914 w 7802028"/>
              <a:gd name="connsiteY1463" fmla="*/ 672193 h 4651144"/>
              <a:gd name="connsiteX1464" fmla="*/ 6578680 w 7802028"/>
              <a:gd name="connsiteY1464" fmla="*/ 695121 h 4651144"/>
              <a:gd name="connsiteX1465" fmla="*/ 6701317 w 7802028"/>
              <a:gd name="connsiteY1465" fmla="*/ 695121 h 4651144"/>
              <a:gd name="connsiteX1466" fmla="*/ 6774188 w 7802028"/>
              <a:gd name="connsiteY1466" fmla="*/ 621717 h 4651144"/>
              <a:gd name="connsiteX1467" fmla="*/ 6931306 w 7802028"/>
              <a:gd name="connsiteY1467" fmla="*/ 653887 h 4651144"/>
              <a:gd name="connsiteX1468" fmla="*/ 6969697 w 7802028"/>
              <a:gd name="connsiteY1468" fmla="*/ 699920 h 4651144"/>
              <a:gd name="connsiteX1469" fmla="*/ 7057853 w 7802028"/>
              <a:gd name="connsiteY1469" fmla="*/ 704541 h 4651144"/>
              <a:gd name="connsiteX1470" fmla="*/ 7146009 w 7802028"/>
              <a:gd name="connsiteY1470" fmla="*/ 768881 h 4651144"/>
              <a:gd name="connsiteX1471" fmla="*/ 7322323 w 7802028"/>
              <a:gd name="connsiteY1471" fmla="*/ 773324 h 4651144"/>
              <a:gd name="connsiteX1472" fmla="*/ 7372266 w 7802028"/>
              <a:gd name="connsiteY1472" fmla="*/ 773324 h 4651144"/>
              <a:gd name="connsiteX1473" fmla="*/ 7410657 w 7802028"/>
              <a:gd name="connsiteY1473" fmla="*/ 755018 h 4651144"/>
              <a:gd name="connsiteX1474" fmla="*/ 7640646 w 7802028"/>
              <a:gd name="connsiteY1474" fmla="*/ 842286 h 4651144"/>
              <a:gd name="connsiteX1475" fmla="*/ 7802029 w 7802028"/>
              <a:gd name="connsiteY1475" fmla="*/ 942350 h 4651144"/>
              <a:gd name="connsiteX1476" fmla="*/ 4414935 w 7802028"/>
              <a:gd name="connsiteY1476" fmla="*/ 2192004 h 4651144"/>
              <a:gd name="connsiteX1477" fmla="*/ 4414580 w 7802028"/>
              <a:gd name="connsiteY1477" fmla="*/ 2190938 h 4651144"/>
              <a:gd name="connsiteX1478" fmla="*/ 4414935 w 7802028"/>
              <a:gd name="connsiteY1478" fmla="*/ 2193071 h 4651144"/>
              <a:gd name="connsiteX1479" fmla="*/ 4414935 w 7802028"/>
              <a:gd name="connsiteY1479" fmla="*/ 2192004 h 4651144"/>
              <a:gd name="connsiteX1480" fmla="*/ 4708553 w 7802028"/>
              <a:gd name="connsiteY1480" fmla="*/ 1915449 h 4651144"/>
              <a:gd name="connsiteX1481" fmla="*/ 4718684 w 7802028"/>
              <a:gd name="connsiteY1481" fmla="*/ 1928957 h 4651144"/>
              <a:gd name="connsiteX1482" fmla="*/ 4722594 w 7802028"/>
              <a:gd name="connsiteY1482" fmla="*/ 1958283 h 4651144"/>
              <a:gd name="connsiteX1483" fmla="*/ 4744811 w 7802028"/>
              <a:gd name="connsiteY1483" fmla="*/ 1964681 h 4651144"/>
              <a:gd name="connsiteX1484" fmla="*/ 4757786 w 7802028"/>
              <a:gd name="connsiteY1484" fmla="*/ 1981211 h 4651144"/>
              <a:gd name="connsiteX1485" fmla="*/ 4792977 w 7802028"/>
              <a:gd name="connsiteY1485" fmla="*/ 1986721 h 4651144"/>
              <a:gd name="connsiteX1486" fmla="*/ 4829058 w 7802028"/>
              <a:gd name="connsiteY1486" fmla="*/ 1981211 h 4651144"/>
              <a:gd name="connsiteX1487" fmla="*/ 4829058 w 7802028"/>
              <a:gd name="connsiteY1487" fmla="*/ 1964859 h 4651144"/>
              <a:gd name="connsiteX1488" fmla="*/ 4821415 w 7802028"/>
              <a:gd name="connsiteY1488" fmla="*/ 1945486 h 4651144"/>
              <a:gd name="connsiteX1489" fmla="*/ 4826747 w 7802028"/>
              <a:gd name="connsiteY1489" fmla="*/ 1924336 h 4651144"/>
              <a:gd name="connsiteX1490" fmla="*/ 4799909 w 7802028"/>
              <a:gd name="connsiteY1490" fmla="*/ 1885767 h 4651144"/>
              <a:gd name="connsiteX1491" fmla="*/ 4815372 w 7802028"/>
              <a:gd name="connsiteY1491" fmla="*/ 1862839 h 4651144"/>
              <a:gd name="connsiteX1492" fmla="*/ 4838300 w 7802028"/>
              <a:gd name="connsiteY1492" fmla="*/ 1862839 h 4651144"/>
              <a:gd name="connsiteX1493" fmla="*/ 4825325 w 7802028"/>
              <a:gd name="connsiteY1493" fmla="*/ 1827826 h 4651144"/>
              <a:gd name="connsiteX1494" fmla="*/ 4799198 w 7802028"/>
              <a:gd name="connsiteY1494" fmla="*/ 1841689 h 4651144"/>
              <a:gd name="connsiteX1495" fmla="*/ 4764007 w 7802028"/>
              <a:gd name="connsiteY1495" fmla="*/ 1763486 h 4651144"/>
              <a:gd name="connsiteX1496" fmla="*/ 4746410 w 7802028"/>
              <a:gd name="connsiteY1496" fmla="*/ 1735937 h 4651144"/>
              <a:gd name="connsiteX1497" fmla="*/ 4800087 w 7802028"/>
              <a:gd name="connsiteY1497" fmla="*/ 1713009 h 4651144"/>
              <a:gd name="connsiteX1498" fmla="*/ 4840788 w 7802028"/>
              <a:gd name="connsiteY1498" fmla="*/ 1712120 h 4651144"/>
              <a:gd name="connsiteX1499" fmla="*/ 4777159 w 7802028"/>
              <a:gd name="connsiteY1499" fmla="*/ 1660577 h 4651144"/>
              <a:gd name="connsiteX1500" fmla="*/ 4719750 w 7802028"/>
              <a:gd name="connsiteY1500" fmla="*/ 1676218 h 4651144"/>
              <a:gd name="connsiteX1501" fmla="*/ 4690602 w 7802028"/>
              <a:gd name="connsiteY1501" fmla="*/ 1690081 h 4651144"/>
              <a:gd name="connsiteX1502" fmla="*/ 4672117 w 7802028"/>
              <a:gd name="connsiteY1502" fmla="*/ 1734159 h 4651144"/>
              <a:gd name="connsiteX1503" fmla="*/ 4689002 w 7802028"/>
              <a:gd name="connsiteY1503" fmla="*/ 1770951 h 4651144"/>
              <a:gd name="connsiteX1504" fmla="*/ 4741079 w 7802028"/>
              <a:gd name="connsiteY1504" fmla="*/ 1871193 h 4651144"/>
              <a:gd name="connsiteX1505" fmla="*/ 4719573 w 7802028"/>
              <a:gd name="connsiteY1505" fmla="*/ 1915271 h 4651144"/>
              <a:gd name="connsiteX1506" fmla="*/ 4708553 w 7802028"/>
              <a:gd name="connsiteY1506" fmla="*/ 1915449 h 4651144"/>
              <a:gd name="connsiteX1507" fmla="*/ 5808554 w 7802028"/>
              <a:gd name="connsiteY1507" fmla="*/ 2719699 h 4651144"/>
              <a:gd name="connsiteX1508" fmla="*/ 5805355 w 7802028"/>
              <a:gd name="connsiteY1508" fmla="*/ 2728586 h 4651144"/>
              <a:gd name="connsiteX1509" fmla="*/ 5805355 w 7802028"/>
              <a:gd name="connsiteY1509" fmla="*/ 2728586 h 4651144"/>
              <a:gd name="connsiteX1510" fmla="*/ 5808554 w 7802028"/>
              <a:gd name="connsiteY1510" fmla="*/ 2719699 h 4651144"/>
              <a:gd name="connsiteX1511" fmla="*/ 5820640 w 7802028"/>
              <a:gd name="connsiteY1511" fmla="*/ 2685219 h 4651144"/>
              <a:gd name="connsiteX1512" fmla="*/ 5810687 w 7802028"/>
              <a:gd name="connsiteY1512" fmla="*/ 2713479 h 4651144"/>
              <a:gd name="connsiteX1513" fmla="*/ 5820640 w 7802028"/>
              <a:gd name="connsiteY1513" fmla="*/ 2685219 h 4651144"/>
              <a:gd name="connsiteX1514" fmla="*/ 5826683 w 7802028"/>
              <a:gd name="connsiteY1514" fmla="*/ 2675088 h 4651144"/>
              <a:gd name="connsiteX1515" fmla="*/ 5822418 w 7802028"/>
              <a:gd name="connsiteY1515" fmla="*/ 2653404 h 4651144"/>
              <a:gd name="connsiteX1516" fmla="*/ 5826683 w 7802028"/>
              <a:gd name="connsiteY1516" fmla="*/ 2675088 h 4651144"/>
              <a:gd name="connsiteX1517" fmla="*/ 5824550 w 7802028"/>
              <a:gd name="connsiteY1517" fmla="*/ 2679887 h 4651144"/>
              <a:gd name="connsiteX1518" fmla="*/ 5826683 w 7802028"/>
              <a:gd name="connsiteY1518" fmla="*/ 2675088 h 4651144"/>
              <a:gd name="connsiteX1519" fmla="*/ 7558888 w 7802028"/>
              <a:gd name="connsiteY1519" fmla="*/ 719115 h 4651144"/>
              <a:gd name="connsiteX1520" fmla="*/ 7627849 w 7802028"/>
              <a:gd name="connsiteY1520" fmla="*/ 702586 h 4651144"/>
              <a:gd name="connsiteX1521" fmla="*/ 7587326 w 7802028"/>
              <a:gd name="connsiteY1521" fmla="*/ 679658 h 4651144"/>
              <a:gd name="connsiteX1522" fmla="*/ 7551245 w 7802028"/>
              <a:gd name="connsiteY1522" fmla="*/ 709873 h 4651144"/>
              <a:gd name="connsiteX1523" fmla="*/ 7558888 w 7802028"/>
              <a:gd name="connsiteY1523" fmla="*/ 719115 h 4651144"/>
              <a:gd name="connsiteX1524" fmla="*/ 7341873 w 7802028"/>
              <a:gd name="connsiteY1524" fmla="*/ 775991 h 4651144"/>
              <a:gd name="connsiteX1525" fmla="*/ 7349516 w 7802028"/>
              <a:gd name="connsiteY1525" fmla="*/ 766926 h 4651144"/>
              <a:gd name="connsiteX1526" fmla="*/ 7344184 w 7802028"/>
              <a:gd name="connsiteY1526" fmla="*/ 755906 h 4651144"/>
              <a:gd name="connsiteX1527" fmla="*/ 7318768 w 7802028"/>
              <a:gd name="connsiteY1527" fmla="*/ 755906 h 4651144"/>
              <a:gd name="connsiteX1528" fmla="*/ 7341873 w 7802028"/>
              <a:gd name="connsiteY1528" fmla="*/ 775991 h 4651144"/>
              <a:gd name="connsiteX1529" fmla="*/ 6611916 w 7802028"/>
              <a:gd name="connsiteY1529" fmla="*/ 484861 h 4651144"/>
              <a:gd name="connsiteX1530" fmla="*/ 6619381 w 7802028"/>
              <a:gd name="connsiteY1530" fmla="*/ 472775 h 4651144"/>
              <a:gd name="connsiteX1531" fmla="*/ 6619559 w 7802028"/>
              <a:gd name="connsiteY1531" fmla="*/ 472953 h 4651144"/>
              <a:gd name="connsiteX1532" fmla="*/ 6619381 w 7802028"/>
              <a:gd name="connsiteY1532" fmla="*/ 472597 h 4651144"/>
              <a:gd name="connsiteX1533" fmla="*/ 6619559 w 7802028"/>
              <a:gd name="connsiteY1533" fmla="*/ 471175 h 4651144"/>
              <a:gd name="connsiteX1534" fmla="*/ 6617959 w 7802028"/>
              <a:gd name="connsiteY1534" fmla="*/ 471175 h 4651144"/>
              <a:gd name="connsiteX1535" fmla="*/ 6611916 w 7802028"/>
              <a:gd name="connsiteY1535" fmla="*/ 463710 h 4651144"/>
              <a:gd name="connsiteX1536" fmla="*/ 6605696 w 7802028"/>
              <a:gd name="connsiteY1536" fmla="*/ 477574 h 4651144"/>
              <a:gd name="connsiteX1537" fmla="*/ 6611916 w 7802028"/>
              <a:gd name="connsiteY1537" fmla="*/ 484861 h 4651144"/>
              <a:gd name="connsiteX1538" fmla="*/ 6107505 w 7802028"/>
              <a:gd name="connsiteY1538" fmla="*/ 530716 h 4651144"/>
              <a:gd name="connsiteX1539" fmla="*/ 6090620 w 7802028"/>
              <a:gd name="connsiteY1539" fmla="*/ 544402 h 4651144"/>
              <a:gd name="connsiteX1540" fmla="*/ 6107505 w 7802028"/>
              <a:gd name="connsiteY1540" fmla="*/ 555422 h 4651144"/>
              <a:gd name="connsiteX1541" fmla="*/ 6123501 w 7802028"/>
              <a:gd name="connsiteY1541" fmla="*/ 549912 h 4651144"/>
              <a:gd name="connsiteX1542" fmla="*/ 6125100 w 7802028"/>
              <a:gd name="connsiteY1542" fmla="*/ 544402 h 4651144"/>
              <a:gd name="connsiteX1543" fmla="*/ 6107505 w 7802028"/>
              <a:gd name="connsiteY1543" fmla="*/ 530716 h 4651144"/>
              <a:gd name="connsiteX1544" fmla="*/ 6125100 w 7802028"/>
              <a:gd name="connsiteY1544" fmla="*/ 549023 h 4651144"/>
              <a:gd name="connsiteX1545" fmla="*/ 6123501 w 7802028"/>
              <a:gd name="connsiteY1545" fmla="*/ 549912 h 4651144"/>
              <a:gd name="connsiteX1546" fmla="*/ 6119057 w 7802028"/>
              <a:gd name="connsiteY1546" fmla="*/ 555422 h 4651144"/>
              <a:gd name="connsiteX1547" fmla="*/ 6125100 w 7802028"/>
              <a:gd name="connsiteY1547" fmla="*/ 549023 h 4651144"/>
              <a:gd name="connsiteX1548" fmla="*/ 5819930 w 7802028"/>
              <a:gd name="connsiteY1548" fmla="*/ 339651 h 4651144"/>
              <a:gd name="connsiteX1549" fmla="*/ 5831482 w 7802028"/>
              <a:gd name="connsiteY1549" fmla="*/ 353337 h 4651144"/>
              <a:gd name="connsiteX1550" fmla="*/ 5872184 w 7802028"/>
              <a:gd name="connsiteY1550" fmla="*/ 339651 h 4651144"/>
              <a:gd name="connsiteX1551" fmla="*/ 5899021 w 7802028"/>
              <a:gd name="connsiteY1551" fmla="*/ 335030 h 4651144"/>
              <a:gd name="connsiteX1552" fmla="*/ 5952698 w 7802028"/>
              <a:gd name="connsiteY1552" fmla="*/ 312102 h 4651144"/>
              <a:gd name="connsiteX1553" fmla="*/ 5910574 w 7802028"/>
              <a:gd name="connsiteY1553" fmla="*/ 275489 h 4651144"/>
              <a:gd name="connsiteX1554" fmla="*/ 5896711 w 7802028"/>
              <a:gd name="connsiteY1554" fmla="*/ 284731 h 4651144"/>
              <a:gd name="connsiteX1555" fmla="*/ 5899021 w 7802028"/>
              <a:gd name="connsiteY1555" fmla="*/ 264470 h 4651144"/>
              <a:gd name="connsiteX1556" fmla="*/ 5889068 w 7802028"/>
              <a:gd name="connsiteY1556" fmla="*/ 264470 h 4651144"/>
              <a:gd name="connsiteX1557" fmla="*/ 5833970 w 7802028"/>
              <a:gd name="connsiteY1557" fmla="*/ 319567 h 4651144"/>
              <a:gd name="connsiteX1558" fmla="*/ 5819930 w 7802028"/>
              <a:gd name="connsiteY1558" fmla="*/ 339651 h 4651144"/>
              <a:gd name="connsiteX1559" fmla="*/ 5634374 w 7802028"/>
              <a:gd name="connsiteY1559" fmla="*/ 229278 h 4651144"/>
              <a:gd name="connsiteX1560" fmla="*/ 5649659 w 7802028"/>
              <a:gd name="connsiteY1560" fmla="*/ 252206 h 4651144"/>
              <a:gd name="connsiteX1561" fmla="*/ 5685740 w 7802028"/>
              <a:gd name="connsiteY1561" fmla="*/ 233899 h 4651144"/>
              <a:gd name="connsiteX1562" fmla="*/ 5655169 w 7802028"/>
              <a:gd name="connsiteY1562" fmla="*/ 220036 h 4651144"/>
              <a:gd name="connsiteX1563" fmla="*/ 5634374 w 7802028"/>
              <a:gd name="connsiteY1563" fmla="*/ 229278 h 4651144"/>
              <a:gd name="connsiteX1564" fmla="*/ 5739238 w 7802028"/>
              <a:gd name="connsiteY1564" fmla="*/ 226612 h 4651144"/>
              <a:gd name="connsiteX1565" fmla="*/ 5681829 w 7802028"/>
              <a:gd name="connsiteY1565" fmla="*/ 255938 h 4651144"/>
              <a:gd name="connsiteX1566" fmla="*/ 5722531 w 7802028"/>
              <a:gd name="connsiteY1566" fmla="*/ 288997 h 4651144"/>
              <a:gd name="connsiteX1567" fmla="*/ 5808376 w 7802028"/>
              <a:gd name="connsiteY1567" fmla="*/ 305526 h 4651144"/>
              <a:gd name="connsiteX1568" fmla="*/ 5823662 w 7802028"/>
              <a:gd name="connsiteY1568" fmla="*/ 291841 h 4651144"/>
              <a:gd name="connsiteX1569" fmla="*/ 5812109 w 7802028"/>
              <a:gd name="connsiteY1569" fmla="*/ 280643 h 4651144"/>
              <a:gd name="connsiteX1570" fmla="*/ 5827572 w 7802028"/>
              <a:gd name="connsiteY1570" fmla="*/ 268735 h 4651144"/>
              <a:gd name="connsiteX1571" fmla="*/ 5833615 w 7802028"/>
              <a:gd name="connsiteY1571" fmla="*/ 250428 h 4651144"/>
              <a:gd name="connsiteX1572" fmla="*/ 5808376 w 7802028"/>
              <a:gd name="connsiteY1572" fmla="*/ 232122 h 4651144"/>
              <a:gd name="connsiteX1573" fmla="*/ 5793092 w 7802028"/>
              <a:gd name="connsiteY1573" fmla="*/ 232122 h 4651144"/>
              <a:gd name="connsiteX1574" fmla="*/ 5769986 w 7802028"/>
              <a:gd name="connsiteY1574" fmla="*/ 222880 h 4651144"/>
              <a:gd name="connsiteX1575" fmla="*/ 5753990 w 7802028"/>
              <a:gd name="connsiteY1575" fmla="*/ 222880 h 4651144"/>
              <a:gd name="connsiteX1576" fmla="*/ 5768564 w 7802028"/>
              <a:gd name="connsiteY1576" fmla="*/ 206172 h 4651144"/>
              <a:gd name="connsiteX1577" fmla="*/ 5768564 w 7802028"/>
              <a:gd name="connsiteY1577" fmla="*/ 187866 h 4651144"/>
              <a:gd name="connsiteX1578" fmla="*/ 5777806 w 7802028"/>
              <a:gd name="connsiteY1578" fmla="*/ 186977 h 4651144"/>
              <a:gd name="connsiteX1579" fmla="*/ 5731773 w 7802028"/>
              <a:gd name="connsiteY1579" fmla="*/ 151075 h 4651144"/>
              <a:gd name="connsiteX1580" fmla="*/ 5651259 w 7802028"/>
              <a:gd name="connsiteY1580" fmla="*/ 205284 h 4651144"/>
              <a:gd name="connsiteX1581" fmla="*/ 5707245 w 7802028"/>
              <a:gd name="connsiteY1581" fmla="*/ 224657 h 4651144"/>
              <a:gd name="connsiteX1582" fmla="*/ 5739238 w 7802028"/>
              <a:gd name="connsiteY1582" fmla="*/ 226612 h 4651144"/>
              <a:gd name="connsiteX1583" fmla="*/ 5737816 w 7802028"/>
              <a:gd name="connsiteY1583" fmla="*/ 413056 h 4651144"/>
              <a:gd name="connsiteX1584" fmla="*/ 5753101 w 7802028"/>
              <a:gd name="connsiteY1584" fmla="*/ 394749 h 4651144"/>
              <a:gd name="connsiteX1585" fmla="*/ 5741549 w 7802028"/>
              <a:gd name="connsiteY1585" fmla="*/ 394749 h 4651144"/>
              <a:gd name="connsiteX1586" fmla="*/ 5729996 w 7802028"/>
              <a:gd name="connsiteY1586" fmla="*/ 403991 h 4651144"/>
              <a:gd name="connsiteX1587" fmla="*/ 5737816 w 7802028"/>
              <a:gd name="connsiteY1587" fmla="*/ 413056 h 4651144"/>
              <a:gd name="connsiteX1588" fmla="*/ 5645927 w 7802028"/>
              <a:gd name="connsiteY1588" fmla="*/ 163161 h 4651144"/>
              <a:gd name="connsiteX1589" fmla="*/ 5643616 w 7802028"/>
              <a:gd name="connsiteY1589" fmla="*/ 155874 h 4651144"/>
              <a:gd name="connsiteX1590" fmla="*/ 5615179 w 7802028"/>
              <a:gd name="connsiteY1590" fmla="*/ 155874 h 4651144"/>
              <a:gd name="connsiteX1591" fmla="*/ 5645927 w 7802028"/>
              <a:gd name="connsiteY1591" fmla="*/ 163161 h 4651144"/>
              <a:gd name="connsiteX1592" fmla="*/ 5992332 w 7802028"/>
              <a:gd name="connsiteY1592" fmla="*/ 346939 h 4651144"/>
              <a:gd name="connsiteX1593" fmla="*/ 6002285 w 7802028"/>
              <a:gd name="connsiteY1593" fmla="*/ 333253 h 4651144"/>
              <a:gd name="connsiteX1594" fmla="*/ 5977047 w 7802028"/>
              <a:gd name="connsiteY1594" fmla="*/ 335919 h 4651144"/>
              <a:gd name="connsiteX1595" fmla="*/ 5992332 w 7802028"/>
              <a:gd name="connsiteY1595" fmla="*/ 346939 h 4651144"/>
              <a:gd name="connsiteX1596" fmla="*/ 4746410 w 7802028"/>
              <a:gd name="connsiteY1596" fmla="*/ 206350 h 4651144"/>
              <a:gd name="connsiteX1597" fmla="*/ 4741079 w 7802028"/>
              <a:gd name="connsiteY1597" fmla="*/ 210083 h 4651144"/>
              <a:gd name="connsiteX1598" fmla="*/ 4741079 w 7802028"/>
              <a:gd name="connsiteY1598" fmla="*/ 213815 h 4651144"/>
              <a:gd name="connsiteX1599" fmla="*/ 4746410 w 7802028"/>
              <a:gd name="connsiteY1599" fmla="*/ 206350 h 4651144"/>
              <a:gd name="connsiteX1600" fmla="*/ 4665897 w 7802028"/>
              <a:gd name="connsiteY1600" fmla="*/ 188044 h 4651144"/>
              <a:gd name="connsiteX1601" fmla="*/ 4683493 w 7802028"/>
              <a:gd name="connsiteY1601" fmla="*/ 196219 h 4651144"/>
              <a:gd name="connsiteX1602" fmla="*/ 4671940 w 7802028"/>
              <a:gd name="connsiteY1602" fmla="*/ 204573 h 4651144"/>
              <a:gd name="connsiteX1603" fmla="*/ 4685625 w 7802028"/>
              <a:gd name="connsiteY1603" fmla="*/ 206350 h 4651144"/>
              <a:gd name="connsiteX1604" fmla="*/ 4669629 w 7802028"/>
              <a:gd name="connsiteY1604" fmla="*/ 213815 h 4651144"/>
              <a:gd name="connsiteX1605" fmla="*/ 4691135 w 7802028"/>
              <a:gd name="connsiteY1605" fmla="*/ 224835 h 4651144"/>
              <a:gd name="connsiteX1606" fmla="*/ 4690424 w 7802028"/>
              <a:gd name="connsiteY1606" fmla="*/ 224835 h 4651144"/>
              <a:gd name="connsiteX1607" fmla="*/ 4698778 w 7802028"/>
              <a:gd name="connsiteY1607" fmla="*/ 234077 h 4651144"/>
              <a:gd name="connsiteX1608" fmla="*/ 4714063 w 7802028"/>
              <a:gd name="connsiteY1608" fmla="*/ 213815 h 4651144"/>
              <a:gd name="connsiteX1609" fmla="*/ 4740901 w 7802028"/>
              <a:gd name="connsiteY1609" fmla="*/ 210083 h 4651144"/>
              <a:gd name="connsiteX1610" fmla="*/ 4740901 w 7802028"/>
              <a:gd name="connsiteY1610" fmla="*/ 204573 h 4651144"/>
              <a:gd name="connsiteX1611" fmla="*/ 4748721 w 7802028"/>
              <a:gd name="connsiteY1611" fmla="*/ 204573 h 4651144"/>
              <a:gd name="connsiteX1612" fmla="*/ 4769338 w 7802028"/>
              <a:gd name="connsiteY1612" fmla="*/ 188044 h 4651144"/>
              <a:gd name="connsiteX1613" fmla="*/ 4746410 w 7802028"/>
              <a:gd name="connsiteY1613" fmla="*/ 178801 h 4651144"/>
              <a:gd name="connsiteX1614" fmla="*/ 4718151 w 7802028"/>
              <a:gd name="connsiteY1614" fmla="*/ 190710 h 4651144"/>
              <a:gd name="connsiteX1615" fmla="*/ 4673540 w 7802028"/>
              <a:gd name="connsiteY1615" fmla="*/ 178801 h 4651144"/>
              <a:gd name="connsiteX1616" fmla="*/ 4614531 w 7802028"/>
              <a:gd name="connsiteY1616" fmla="*/ 196219 h 4651144"/>
              <a:gd name="connsiteX1617" fmla="*/ 4631416 w 7802028"/>
              <a:gd name="connsiteY1617" fmla="*/ 199952 h 4651144"/>
              <a:gd name="connsiteX1618" fmla="*/ 4665897 w 7802028"/>
              <a:gd name="connsiteY1618" fmla="*/ 188044 h 4651144"/>
              <a:gd name="connsiteX1619" fmla="*/ 5030076 w 7802028"/>
              <a:gd name="connsiteY1619" fmla="*/ 183422 h 4651144"/>
              <a:gd name="connsiteX1620" fmla="*/ 5070599 w 7802028"/>
              <a:gd name="connsiteY1620" fmla="*/ 171514 h 4651144"/>
              <a:gd name="connsiteX1621" fmla="*/ 5059935 w 7802028"/>
              <a:gd name="connsiteY1621" fmla="*/ 142188 h 4651144"/>
              <a:gd name="connsiteX1622" fmla="*/ 5016923 w 7802028"/>
              <a:gd name="connsiteY1622" fmla="*/ 169737 h 4651144"/>
              <a:gd name="connsiteX1623" fmla="*/ 5030076 w 7802028"/>
              <a:gd name="connsiteY1623" fmla="*/ 183422 h 4651144"/>
              <a:gd name="connsiteX1624" fmla="*/ 4987953 w 7802028"/>
              <a:gd name="connsiteY1624" fmla="*/ 206350 h 4651144"/>
              <a:gd name="connsiteX1625" fmla="*/ 4984220 w 7802028"/>
              <a:gd name="connsiteY1625" fmla="*/ 195331 h 4651144"/>
              <a:gd name="connsiteX1626" fmla="*/ 5003416 w 7802028"/>
              <a:gd name="connsiteY1626" fmla="*/ 190710 h 4651144"/>
              <a:gd name="connsiteX1627" fmla="*/ 5003416 w 7802028"/>
              <a:gd name="connsiteY1627" fmla="*/ 177024 h 4651144"/>
              <a:gd name="connsiteX1628" fmla="*/ 4978888 w 7802028"/>
              <a:gd name="connsiteY1628" fmla="*/ 177024 h 4651144"/>
              <a:gd name="connsiteX1629" fmla="*/ 4986530 w 7802028"/>
              <a:gd name="connsiteY1629" fmla="*/ 169737 h 4651144"/>
              <a:gd name="connsiteX1630" fmla="*/ 4961115 w 7802028"/>
              <a:gd name="connsiteY1630" fmla="*/ 169737 h 4651144"/>
              <a:gd name="connsiteX1631" fmla="*/ 4961115 w 7802028"/>
              <a:gd name="connsiteY1631" fmla="*/ 181645 h 4651144"/>
              <a:gd name="connsiteX1632" fmla="*/ 4945829 w 7802028"/>
              <a:gd name="connsiteY1632" fmla="*/ 206350 h 4651144"/>
              <a:gd name="connsiteX1633" fmla="*/ 4987953 w 7802028"/>
              <a:gd name="connsiteY1633" fmla="*/ 206350 h 4651144"/>
              <a:gd name="connsiteX1634" fmla="*/ 4907438 w 7802028"/>
              <a:gd name="connsiteY1634" fmla="*/ 204573 h 4651144"/>
              <a:gd name="connsiteX1635" fmla="*/ 4869048 w 7802028"/>
              <a:gd name="connsiteY1635" fmla="*/ 222880 h 4651144"/>
              <a:gd name="connsiteX1636" fmla="*/ 4876690 w 7802028"/>
              <a:gd name="connsiteY1636" fmla="*/ 229278 h 4651144"/>
              <a:gd name="connsiteX1637" fmla="*/ 4888243 w 7802028"/>
              <a:gd name="connsiteY1637" fmla="*/ 220036 h 4651144"/>
              <a:gd name="connsiteX1638" fmla="*/ 4903529 w 7802028"/>
              <a:gd name="connsiteY1638" fmla="*/ 229278 h 4651144"/>
              <a:gd name="connsiteX1639" fmla="*/ 4928767 w 7802028"/>
              <a:gd name="connsiteY1639" fmla="*/ 215415 h 4651144"/>
              <a:gd name="connsiteX1640" fmla="*/ 4907438 w 7802028"/>
              <a:gd name="connsiteY1640" fmla="*/ 204573 h 4651144"/>
              <a:gd name="connsiteX1641" fmla="*/ 4903529 w 7802028"/>
              <a:gd name="connsiteY1641" fmla="*/ 186266 h 4651144"/>
              <a:gd name="connsiteX1642" fmla="*/ 4926456 w 7802028"/>
              <a:gd name="connsiteY1642" fmla="*/ 182534 h 4651144"/>
              <a:gd name="connsiteX1643" fmla="*/ 4882733 w 7802028"/>
              <a:gd name="connsiteY1643" fmla="*/ 168670 h 4651144"/>
              <a:gd name="connsiteX1644" fmla="*/ 4918102 w 7802028"/>
              <a:gd name="connsiteY1644" fmla="*/ 144676 h 4651144"/>
              <a:gd name="connsiteX1645" fmla="*/ 4925034 w 7802028"/>
              <a:gd name="connsiteY1645" fmla="*/ 132768 h 4651144"/>
              <a:gd name="connsiteX1646" fmla="*/ 4922724 w 7802028"/>
              <a:gd name="connsiteY1646" fmla="*/ 121571 h 4651144"/>
              <a:gd name="connsiteX1647" fmla="*/ 4909749 w 7802028"/>
              <a:gd name="connsiteY1647" fmla="*/ 137211 h 4651144"/>
              <a:gd name="connsiteX1648" fmla="*/ 4863716 w 7802028"/>
              <a:gd name="connsiteY1648" fmla="*/ 155518 h 4651144"/>
              <a:gd name="connsiteX1649" fmla="*/ 4863716 w 7802028"/>
              <a:gd name="connsiteY1649" fmla="*/ 167604 h 4651144"/>
              <a:gd name="connsiteX1650" fmla="*/ 4876690 w 7802028"/>
              <a:gd name="connsiteY1650" fmla="*/ 169381 h 4651144"/>
              <a:gd name="connsiteX1651" fmla="*/ 4844520 w 7802028"/>
              <a:gd name="connsiteY1651" fmla="*/ 169381 h 4651144"/>
              <a:gd name="connsiteX1652" fmla="*/ 4834567 w 7802028"/>
              <a:gd name="connsiteY1652" fmla="*/ 179512 h 4651144"/>
              <a:gd name="connsiteX1653" fmla="*/ 4872958 w 7802028"/>
              <a:gd name="connsiteY1653" fmla="*/ 196930 h 4651144"/>
              <a:gd name="connsiteX1654" fmla="*/ 4903529 w 7802028"/>
              <a:gd name="connsiteY1654" fmla="*/ 186266 h 4651144"/>
              <a:gd name="connsiteX1655" fmla="*/ 3902881 w 7802028"/>
              <a:gd name="connsiteY1655" fmla="*/ 287220 h 4651144"/>
              <a:gd name="connsiteX1656" fmla="*/ 3908924 w 7802028"/>
              <a:gd name="connsiteY1656" fmla="*/ 290952 h 4651144"/>
              <a:gd name="connsiteX1657" fmla="*/ 3930430 w 7802028"/>
              <a:gd name="connsiteY1657" fmla="*/ 321345 h 4651144"/>
              <a:gd name="connsiteX1658" fmla="*/ 3924387 w 7802028"/>
              <a:gd name="connsiteY1658" fmla="*/ 323300 h 4651144"/>
              <a:gd name="connsiteX1659" fmla="*/ 3948914 w 7802028"/>
              <a:gd name="connsiteY1659" fmla="*/ 337874 h 4651144"/>
              <a:gd name="connsiteX1660" fmla="*/ 3971842 w 7802028"/>
              <a:gd name="connsiteY1660" fmla="*/ 313169 h 4651144"/>
              <a:gd name="connsiteX1661" fmla="*/ 3978063 w 7802028"/>
              <a:gd name="connsiteY1661" fmla="*/ 313169 h 4651144"/>
              <a:gd name="connsiteX1662" fmla="*/ 3989438 w 7802028"/>
              <a:gd name="connsiteY1662" fmla="*/ 321345 h 4651144"/>
              <a:gd name="connsiteX1663" fmla="*/ 4009344 w 7802028"/>
              <a:gd name="connsiteY1663" fmla="*/ 321345 h 4651144"/>
              <a:gd name="connsiteX1664" fmla="*/ 3970242 w 7802028"/>
              <a:gd name="connsiteY1664" fmla="*/ 344272 h 4651144"/>
              <a:gd name="connsiteX1665" fmla="*/ 3948736 w 7802028"/>
              <a:gd name="connsiteY1665" fmla="*/ 353515 h 4651144"/>
              <a:gd name="connsiteX1666" fmla="*/ 3977885 w 7802028"/>
              <a:gd name="connsiteY1666" fmla="*/ 365423 h 4651144"/>
              <a:gd name="connsiteX1667" fmla="*/ 4012188 w 7802028"/>
              <a:gd name="connsiteY1667" fmla="*/ 370044 h 4651144"/>
              <a:gd name="connsiteX1668" fmla="*/ 3986949 w 7802028"/>
              <a:gd name="connsiteY1668" fmla="*/ 377509 h 4651144"/>
              <a:gd name="connsiteX1669" fmla="*/ 3958512 w 7802028"/>
              <a:gd name="connsiteY1669" fmla="*/ 376620 h 4651144"/>
              <a:gd name="connsiteX1670" fmla="*/ 4018231 w 7802028"/>
              <a:gd name="connsiteY1670" fmla="*/ 434384 h 4651144"/>
              <a:gd name="connsiteX1671" fmla="*/ 4040448 w 7802028"/>
              <a:gd name="connsiteY1671" fmla="*/ 383907 h 4651144"/>
              <a:gd name="connsiteX1672" fmla="*/ 4052000 w 7802028"/>
              <a:gd name="connsiteY1672" fmla="*/ 376620 h 4651144"/>
              <a:gd name="connsiteX1673" fmla="*/ 4094124 w 7802028"/>
              <a:gd name="connsiteY1673" fmla="*/ 312280 h 4651144"/>
              <a:gd name="connsiteX1674" fmla="*/ 4112608 w 7802028"/>
              <a:gd name="connsiteY1674" fmla="*/ 326144 h 4651144"/>
              <a:gd name="connsiteX1675" fmla="*/ 4101944 w 7802028"/>
              <a:gd name="connsiteY1675" fmla="*/ 327921 h 4651144"/>
              <a:gd name="connsiteX1676" fmla="*/ 4117229 w 7802028"/>
              <a:gd name="connsiteY1676" fmla="*/ 353692 h 4651144"/>
              <a:gd name="connsiteX1677" fmla="*/ 4105676 w 7802028"/>
              <a:gd name="connsiteY1677" fmla="*/ 379464 h 4651144"/>
              <a:gd name="connsiteX1678" fmla="*/ 4140868 w 7802028"/>
              <a:gd name="connsiteY1678" fmla="*/ 381241 h 4651144"/>
              <a:gd name="connsiteX1679" fmla="*/ 4140157 w 7802028"/>
              <a:gd name="connsiteY1679" fmla="*/ 397771 h 4651144"/>
              <a:gd name="connsiteX1680" fmla="*/ 4188501 w 7802028"/>
              <a:gd name="connsiteY1680" fmla="*/ 366489 h 4651144"/>
              <a:gd name="connsiteX1681" fmla="*/ 4159352 w 7802028"/>
              <a:gd name="connsiteY1681" fmla="*/ 333431 h 4651144"/>
              <a:gd name="connsiteX1682" fmla="*/ 4134825 w 7802028"/>
              <a:gd name="connsiteY1682" fmla="*/ 333431 h 4651144"/>
              <a:gd name="connsiteX1683" fmla="*/ 4134825 w 7802028"/>
              <a:gd name="connsiteY1683" fmla="*/ 319745 h 4651144"/>
              <a:gd name="connsiteX1684" fmla="*/ 4120961 w 7802028"/>
              <a:gd name="connsiteY1684" fmla="*/ 319745 h 4651144"/>
              <a:gd name="connsiteX1685" fmla="*/ 4128604 w 7802028"/>
              <a:gd name="connsiteY1685" fmla="*/ 318856 h 4651144"/>
              <a:gd name="connsiteX1686" fmla="*/ 4067285 w 7802028"/>
              <a:gd name="connsiteY1686" fmla="*/ 280288 h 4651144"/>
              <a:gd name="connsiteX1687" fmla="*/ 4059643 w 7802028"/>
              <a:gd name="connsiteY1687" fmla="*/ 279399 h 4651144"/>
              <a:gd name="connsiteX1688" fmla="*/ 4050401 w 7802028"/>
              <a:gd name="connsiteY1688" fmla="*/ 257360 h 4651144"/>
              <a:gd name="connsiteX1689" fmla="*/ 4036715 w 7802028"/>
              <a:gd name="connsiteY1689" fmla="*/ 269268 h 4651144"/>
              <a:gd name="connsiteX1690" fmla="*/ 4038848 w 7802028"/>
              <a:gd name="connsiteY1690" fmla="*/ 250962 h 4651144"/>
              <a:gd name="connsiteX1691" fmla="*/ 4008278 w 7802028"/>
              <a:gd name="connsiteY1691" fmla="*/ 232655 h 4651144"/>
              <a:gd name="connsiteX1692" fmla="*/ 3992992 w 7802028"/>
              <a:gd name="connsiteY1692" fmla="*/ 246341 h 4651144"/>
              <a:gd name="connsiteX1693" fmla="*/ 4002234 w 7802028"/>
              <a:gd name="connsiteY1693" fmla="*/ 286864 h 4651144"/>
              <a:gd name="connsiteX1694" fmla="*/ 3967576 w 7802028"/>
              <a:gd name="connsiteY1694" fmla="*/ 246341 h 4651144"/>
              <a:gd name="connsiteX1695" fmla="*/ 3954602 w 7802028"/>
              <a:gd name="connsiteY1695" fmla="*/ 261981 h 4651144"/>
              <a:gd name="connsiteX1696" fmla="*/ 3959934 w 7802028"/>
              <a:gd name="connsiteY1696" fmla="*/ 273889 h 4651144"/>
              <a:gd name="connsiteX1697" fmla="*/ 3939316 w 7802028"/>
              <a:gd name="connsiteY1697" fmla="*/ 260204 h 4651144"/>
              <a:gd name="connsiteX1698" fmla="*/ 3948559 w 7802028"/>
              <a:gd name="connsiteY1698" fmla="*/ 247229 h 4651144"/>
              <a:gd name="connsiteX1699" fmla="*/ 3910168 w 7802028"/>
              <a:gd name="connsiteY1699" fmla="*/ 243675 h 4651144"/>
              <a:gd name="connsiteX1700" fmla="*/ 3883330 w 7802028"/>
              <a:gd name="connsiteY1700" fmla="*/ 265714 h 4651144"/>
              <a:gd name="connsiteX1701" fmla="*/ 3902881 w 7802028"/>
              <a:gd name="connsiteY1701" fmla="*/ 287220 h 4651144"/>
              <a:gd name="connsiteX1702" fmla="*/ 4054666 w 7802028"/>
              <a:gd name="connsiteY1702" fmla="*/ 237632 h 4651144"/>
              <a:gd name="connsiteX1703" fmla="*/ 4081504 w 7802028"/>
              <a:gd name="connsiteY1703" fmla="*/ 247762 h 4651144"/>
              <a:gd name="connsiteX1704" fmla="*/ 4117584 w 7802028"/>
              <a:gd name="connsiteY1704" fmla="*/ 250606 h 4651144"/>
              <a:gd name="connsiteX1705" fmla="*/ 4098389 w 7802028"/>
              <a:gd name="connsiteY1705" fmla="*/ 255227 h 4651144"/>
              <a:gd name="connsiteX1706" fmla="*/ 4083104 w 7802028"/>
              <a:gd name="connsiteY1706" fmla="*/ 256116 h 4651144"/>
              <a:gd name="connsiteX1707" fmla="*/ 4093057 w 7802028"/>
              <a:gd name="connsiteY1707" fmla="*/ 270868 h 4651144"/>
              <a:gd name="connsiteX1708" fmla="*/ 4136780 w 7802028"/>
              <a:gd name="connsiteY1708" fmla="*/ 270868 h 4651144"/>
              <a:gd name="connsiteX1709" fmla="*/ 4163618 w 7802028"/>
              <a:gd name="connsiteY1709" fmla="*/ 287397 h 4651144"/>
              <a:gd name="connsiteX1710" fmla="*/ 4242710 w 7802028"/>
              <a:gd name="connsiteY1710" fmla="*/ 240475 h 4651144"/>
              <a:gd name="connsiteX1711" fmla="*/ 4208052 w 7802028"/>
              <a:gd name="connsiteY1711" fmla="*/ 215592 h 4651144"/>
              <a:gd name="connsiteX1712" fmla="*/ 4182813 w 7802028"/>
              <a:gd name="connsiteY1712" fmla="*/ 215592 h 4651144"/>
              <a:gd name="connsiteX1713" fmla="*/ 4159708 w 7802028"/>
              <a:gd name="connsiteY1713" fmla="*/ 224835 h 4651144"/>
              <a:gd name="connsiteX1714" fmla="*/ 4159708 w 7802028"/>
              <a:gd name="connsiteY1714" fmla="*/ 201907 h 4651144"/>
              <a:gd name="connsiteX1715" fmla="*/ 4150466 w 7802028"/>
              <a:gd name="connsiteY1715" fmla="*/ 201907 h 4651144"/>
              <a:gd name="connsiteX1716" fmla="*/ 4131270 w 7802028"/>
              <a:gd name="connsiteY1716" fmla="*/ 223057 h 4651144"/>
              <a:gd name="connsiteX1717" fmla="*/ 4100522 w 7802028"/>
              <a:gd name="connsiteY1717" fmla="*/ 204573 h 4651144"/>
              <a:gd name="connsiteX1718" fmla="*/ 4079194 w 7802028"/>
              <a:gd name="connsiteY1718" fmla="*/ 204573 h 4651144"/>
              <a:gd name="connsiteX1719" fmla="*/ 4082926 w 7802028"/>
              <a:gd name="connsiteY1719" fmla="*/ 213815 h 4651144"/>
              <a:gd name="connsiteX1720" fmla="*/ 4070129 w 7802028"/>
              <a:gd name="connsiteY1720" fmla="*/ 213815 h 4651144"/>
              <a:gd name="connsiteX1721" fmla="*/ 4070129 w 7802028"/>
              <a:gd name="connsiteY1721" fmla="*/ 218258 h 4651144"/>
              <a:gd name="connsiteX1722" fmla="*/ 4054666 w 7802028"/>
              <a:gd name="connsiteY1722" fmla="*/ 215592 h 4651144"/>
              <a:gd name="connsiteX1723" fmla="*/ 4043113 w 7802028"/>
              <a:gd name="connsiteY1723" fmla="*/ 215592 h 4651144"/>
              <a:gd name="connsiteX1724" fmla="*/ 4054666 w 7802028"/>
              <a:gd name="connsiteY1724" fmla="*/ 237632 h 4651144"/>
              <a:gd name="connsiteX1725" fmla="*/ 3909812 w 7802028"/>
              <a:gd name="connsiteY1725" fmla="*/ 337696 h 4651144"/>
              <a:gd name="connsiteX1726" fmla="*/ 3884574 w 7802028"/>
              <a:gd name="connsiteY1726" fmla="*/ 299483 h 4651144"/>
              <a:gd name="connsiteX1727" fmla="*/ 3909812 w 7802028"/>
              <a:gd name="connsiteY1727" fmla="*/ 337696 h 4651144"/>
              <a:gd name="connsiteX1728" fmla="*/ 3885996 w 7802028"/>
              <a:gd name="connsiteY1728" fmla="*/ 298239 h 4651144"/>
              <a:gd name="connsiteX1729" fmla="*/ 3884752 w 7802028"/>
              <a:gd name="connsiteY1729" fmla="*/ 299483 h 4651144"/>
              <a:gd name="connsiteX1730" fmla="*/ 3885996 w 7802028"/>
              <a:gd name="connsiteY1730" fmla="*/ 301083 h 4651144"/>
              <a:gd name="connsiteX1731" fmla="*/ 3885996 w 7802028"/>
              <a:gd name="connsiteY1731" fmla="*/ 298239 h 4651144"/>
              <a:gd name="connsiteX1732" fmla="*/ 3883685 w 7802028"/>
              <a:gd name="connsiteY1732" fmla="*/ 298239 h 4651144"/>
              <a:gd name="connsiteX1733" fmla="*/ 3884574 w 7802028"/>
              <a:gd name="connsiteY1733" fmla="*/ 299483 h 4651144"/>
              <a:gd name="connsiteX1734" fmla="*/ 3884752 w 7802028"/>
              <a:gd name="connsiteY1734" fmla="*/ 299483 h 4651144"/>
              <a:gd name="connsiteX1735" fmla="*/ 3883685 w 7802028"/>
              <a:gd name="connsiteY1735" fmla="*/ 298239 h 4651144"/>
              <a:gd name="connsiteX1736" fmla="*/ 3438282 w 7802028"/>
              <a:gd name="connsiteY1736" fmla="*/ 1492618 h 4651144"/>
              <a:gd name="connsiteX1737" fmla="*/ 3457477 w 7802028"/>
              <a:gd name="connsiteY1737" fmla="*/ 1513768 h 4651144"/>
              <a:gd name="connsiteX1738" fmla="*/ 3472051 w 7802028"/>
              <a:gd name="connsiteY1738" fmla="*/ 1510213 h 4651144"/>
              <a:gd name="connsiteX1739" fmla="*/ 3499778 w 7802028"/>
              <a:gd name="connsiteY1739" fmla="*/ 1489952 h 4651144"/>
              <a:gd name="connsiteX1740" fmla="*/ 3519684 w 7802028"/>
              <a:gd name="connsiteY1740" fmla="*/ 1485330 h 4651144"/>
              <a:gd name="connsiteX1741" fmla="*/ 3520395 w 7802028"/>
              <a:gd name="connsiteY1741" fmla="*/ 1459559 h 4651144"/>
              <a:gd name="connsiteX1742" fmla="*/ 3520395 w 7802028"/>
              <a:gd name="connsiteY1742" fmla="*/ 1428278 h 4651144"/>
              <a:gd name="connsiteX1743" fmla="*/ 3534259 w 7802028"/>
              <a:gd name="connsiteY1743" fmla="*/ 1414414 h 4651144"/>
              <a:gd name="connsiteX1744" fmla="*/ 3508132 w 7802028"/>
              <a:gd name="connsiteY1744" fmla="*/ 1376735 h 4651144"/>
              <a:gd name="connsiteX1745" fmla="*/ 3495157 w 7802028"/>
              <a:gd name="connsiteY1745" fmla="*/ 1376735 h 4651144"/>
              <a:gd name="connsiteX1746" fmla="*/ 3472051 w 7802028"/>
              <a:gd name="connsiteY1746" fmla="*/ 1394152 h 4651144"/>
              <a:gd name="connsiteX1747" fmla="*/ 3476672 w 7802028"/>
              <a:gd name="connsiteY1747" fmla="*/ 1406061 h 4651144"/>
              <a:gd name="connsiteX1748" fmla="*/ 3454456 w 7802028"/>
              <a:gd name="connsiteY1748" fmla="*/ 1416192 h 4651144"/>
              <a:gd name="connsiteX1749" fmla="*/ 3445924 w 7802028"/>
              <a:gd name="connsiteY1749" fmla="*/ 1426322 h 4651144"/>
              <a:gd name="connsiteX1750" fmla="*/ 3460499 w 7802028"/>
              <a:gd name="connsiteY1750" fmla="*/ 1445518 h 4651144"/>
              <a:gd name="connsiteX1751" fmla="*/ 3438282 w 7802028"/>
              <a:gd name="connsiteY1751" fmla="*/ 1492618 h 4651144"/>
              <a:gd name="connsiteX1752" fmla="*/ 3507243 w 7802028"/>
              <a:gd name="connsiteY1752" fmla="*/ 1281291 h 4651144"/>
              <a:gd name="connsiteX1753" fmla="*/ 3521817 w 7802028"/>
              <a:gd name="connsiteY1753" fmla="*/ 1260140 h 4651144"/>
              <a:gd name="connsiteX1754" fmla="*/ 3502622 w 7802028"/>
              <a:gd name="connsiteY1754" fmla="*/ 1270271 h 4651144"/>
              <a:gd name="connsiteX1755" fmla="*/ 3507243 w 7802028"/>
              <a:gd name="connsiteY1755" fmla="*/ 1281291 h 4651144"/>
              <a:gd name="connsiteX1756" fmla="*/ 3531770 w 7802028"/>
              <a:gd name="connsiteY1756" fmla="*/ 1307951 h 4651144"/>
              <a:gd name="connsiteX1757" fmla="*/ 3531770 w 7802028"/>
              <a:gd name="connsiteY1757" fmla="*/ 1315238 h 4651144"/>
              <a:gd name="connsiteX1758" fmla="*/ 3526438 w 7802028"/>
              <a:gd name="connsiteY1758" fmla="*/ 1327146 h 4651144"/>
              <a:gd name="connsiteX1759" fmla="*/ 3537991 w 7802028"/>
              <a:gd name="connsiteY1759" fmla="*/ 1334611 h 4651144"/>
              <a:gd name="connsiteX1760" fmla="*/ 3537991 w 7802028"/>
              <a:gd name="connsiteY1760" fmla="*/ 1342787 h 4651144"/>
              <a:gd name="connsiteX1761" fmla="*/ 3534969 w 7802028"/>
              <a:gd name="connsiteY1761" fmla="*/ 1349186 h 4651144"/>
              <a:gd name="connsiteX1762" fmla="*/ 3534969 w 7802028"/>
              <a:gd name="connsiteY1762" fmla="*/ 1363938 h 4651144"/>
              <a:gd name="connsiteX1763" fmla="*/ 3541190 w 7802028"/>
              <a:gd name="connsiteY1763" fmla="*/ 1363938 h 4651144"/>
              <a:gd name="connsiteX1764" fmla="*/ 3541190 w 7802028"/>
              <a:gd name="connsiteY1764" fmla="*/ 1350074 h 4651144"/>
              <a:gd name="connsiteX1765" fmla="*/ 3554165 w 7802028"/>
              <a:gd name="connsiteY1765" fmla="*/ 1354695 h 4651144"/>
              <a:gd name="connsiteX1766" fmla="*/ 3554165 w 7802028"/>
              <a:gd name="connsiteY1766" fmla="*/ 1372113 h 4651144"/>
              <a:gd name="connsiteX1767" fmla="*/ 3546522 w 7802028"/>
              <a:gd name="connsiteY1767" fmla="*/ 1391486 h 4651144"/>
              <a:gd name="connsiteX1768" fmla="*/ 3558786 w 7802028"/>
              <a:gd name="connsiteY1768" fmla="*/ 1398774 h 4651144"/>
              <a:gd name="connsiteX1769" fmla="*/ 3576382 w 7802028"/>
              <a:gd name="connsiteY1769" fmla="*/ 1394330 h 4651144"/>
              <a:gd name="connsiteX1770" fmla="*/ 3583313 w 7802028"/>
              <a:gd name="connsiteY1770" fmla="*/ 1395219 h 4651144"/>
              <a:gd name="connsiteX1771" fmla="*/ 3577981 w 7802028"/>
              <a:gd name="connsiteY1771" fmla="*/ 1408016 h 4651144"/>
              <a:gd name="connsiteX1772" fmla="*/ 3596466 w 7802028"/>
              <a:gd name="connsiteY1772" fmla="*/ 1418147 h 4651144"/>
              <a:gd name="connsiteX1773" fmla="*/ 3596466 w 7802028"/>
              <a:gd name="connsiteY1773" fmla="*/ 1432010 h 4651144"/>
              <a:gd name="connsiteX1774" fmla="*/ 3561985 w 7802028"/>
              <a:gd name="connsiteY1774" fmla="*/ 1449428 h 4651144"/>
              <a:gd name="connsiteX1775" fmla="*/ 3568206 w 7802028"/>
              <a:gd name="connsiteY1775" fmla="*/ 1476088 h 4651144"/>
              <a:gd name="connsiteX1776" fmla="*/ 3546700 w 7802028"/>
              <a:gd name="connsiteY1776" fmla="*/ 1504526 h 4651144"/>
              <a:gd name="connsiteX1777" fmla="*/ 3550432 w 7802028"/>
              <a:gd name="connsiteY1777" fmla="*/ 1509147 h 4651144"/>
              <a:gd name="connsiteX1778" fmla="*/ 3558075 w 7802028"/>
              <a:gd name="connsiteY1778" fmla="*/ 1504526 h 4651144"/>
              <a:gd name="connsiteX1779" fmla="*/ 3579581 w 7802028"/>
              <a:gd name="connsiteY1779" fmla="*/ 1515545 h 4651144"/>
              <a:gd name="connsiteX1780" fmla="*/ 3593444 w 7802028"/>
              <a:gd name="connsiteY1780" fmla="*/ 1506303 h 4651144"/>
              <a:gd name="connsiteX1781" fmla="*/ 3595044 w 7802028"/>
              <a:gd name="connsiteY1781" fmla="*/ 1512702 h 4651144"/>
              <a:gd name="connsiteX1782" fmla="*/ 3568917 w 7802028"/>
              <a:gd name="connsiteY1782" fmla="*/ 1524610 h 4651144"/>
              <a:gd name="connsiteX1783" fmla="*/ 3542079 w 7802028"/>
              <a:gd name="connsiteY1783" fmla="*/ 1558557 h 4651144"/>
              <a:gd name="connsiteX1784" fmla="*/ 3542079 w 7802028"/>
              <a:gd name="connsiteY1784" fmla="*/ 1564067 h 4651144"/>
              <a:gd name="connsiteX1785" fmla="*/ 3547411 w 7802028"/>
              <a:gd name="connsiteY1785" fmla="*/ 1564067 h 4651144"/>
              <a:gd name="connsiteX1786" fmla="*/ 3558253 w 7802028"/>
              <a:gd name="connsiteY1786" fmla="*/ 1556780 h 4651144"/>
              <a:gd name="connsiteX1787" fmla="*/ 3568917 w 7802028"/>
              <a:gd name="connsiteY1787" fmla="*/ 1556780 h 4651144"/>
              <a:gd name="connsiteX1788" fmla="*/ 3581181 w 7802028"/>
              <a:gd name="connsiteY1788" fmla="*/ 1541139 h 4651144"/>
              <a:gd name="connsiteX1789" fmla="*/ 3595044 w 7802028"/>
              <a:gd name="connsiteY1789" fmla="*/ 1546649 h 4651144"/>
              <a:gd name="connsiteX1790" fmla="*/ 3634856 w 7802028"/>
              <a:gd name="connsiteY1790" fmla="*/ 1538473 h 4651144"/>
              <a:gd name="connsiteX1791" fmla="*/ 3665427 w 7802028"/>
              <a:gd name="connsiteY1791" fmla="*/ 1538473 h 4651144"/>
              <a:gd name="connsiteX1792" fmla="*/ 3686933 w 7802028"/>
              <a:gd name="connsiteY1792" fmla="*/ 1524610 h 4651144"/>
              <a:gd name="connsiteX1793" fmla="*/ 3686933 w 7802028"/>
              <a:gd name="connsiteY1793" fmla="*/ 1518211 h 4651144"/>
              <a:gd name="connsiteX1794" fmla="*/ 3671648 w 7802028"/>
              <a:gd name="connsiteY1794" fmla="*/ 1514479 h 4651144"/>
              <a:gd name="connsiteX1795" fmla="*/ 3696353 w 7802028"/>
              <a:gd name="connsiteY1795" fmla="*/ 1477688 h 4651144"/>
              <a:gd name="connsiteX1796" fmla="*/ 3680179 w 7802028"/>
              <a:gd name="connsiteY1796" fmla="*/ 1460270 h 4651144"/>
              <a:gd name="connsiteX1797" fmla="*/ 3670226 w 7802028"/>
              <a:gd name="connsiteY1797" fmla="*/ 1464002 h 4651144"/>
              <a:gd name="connsiteX1798" fmla="*/ 3674136 w 7802028"/>
              <a:gd name="connsiteY1798" fmla="*/ 1460270 h 4651144"/>
              <a:gd name="connsiteX1799" fmla="*/ 3664894 w 7802028"/>
              <a:gd name="connsiteY1799" fmla="*/ 1466668 h 4651144"/>
              <a:gd name="connsiteX1800" fmla="*/ 3664894 w 7802028"/>
              <a:gd name="connsiteY1800" fmla="*/ 1460270 h 4651144"/>
              <a:gd name="connsiteX1801" fmla="*/ 3668626 w 7802028"/>
              <a:gd name="connsiteY1801" fmla="*/ 1453694 h 4651144"/>
              <a:gd name="connsiteX1802" fmla="*/ 3660273 w 7802028"/>
              <a:gd name="connsiteY1802" fmla="*/ 1434321 h 4651144"/>
              <a:gd name="connsiteX1803" fmla="*/ 3628103 w 7802028"/>
              <a:gd name="connsiteY1803" fmla="*/ 1391131 h 4651144"/>
              <a:gd name="connsiteX1804" fmla="*/ 3606597 w 7802028"/>
              <a:gd name="connsiteY1804" fmla="*/ 1352563 h 4651144"/>
              <a:gd name="connsiteX1805" fmla="*/ 3588823 w 7802028"/>
              <a:gd name="connsiteY1805" fmla="*/ 1351674 h 4651144"/>
              <a:gd name="connsiteX1806" fmla="*/ 3595044 w 7802028"/>
              <a:gd name="connsiteY1806" fmla="*/ 1344387 h 4651144"/>
              <a:gd name="connsiteX1807" fmla="*/ 3615661 w 7802028"/>
              <a:gd name="connsiteY1807" fmla="*/ 1288400 h 4651144"/>
              <a:gd name="connsiteX1808" fmla="*/ 3570339 w 7802028"/>
              <a:gd name="connsiteY1808" fmla="*/ 1288400 h 4651144"/>
              <a:gd name="connsiteX1809" fmla="*/ 3568028 w 7802028"/>
              <a:gd name="connsiteY1809" fmla="*/ 1281113 h 4651144"/>
              <a:gd name="connsiteX1810" fmla="*/ 3587224 w 7802028"/>
              <a:gd name="connsiteY1810" fmla="*/ 1257297 h 4651144"/>
              <a:gd name="connsiteX1811" fmla="*/ 3579581 w 7802028"/>
              <a:gd name="connsiteY1811" fmla="*/ 1248943 h 4651144"/>
              <a:gd name="connsiteX1812" fmla="*/ 3557364 w 7802028"/>
              <a:gd name="connsiteY1812" fmla="*/ 1248943 h 4651144"/>
              <a:gd name="connsiteX1813" fmla="*/ 3545101 w 7802028"/>
              <a:gd name="connsiteY1813" fmla="*/ 1260851 h 4651144"/>
              <a:gd name="connsiteX1814" fmla="*/ 3542079 w 7802028"/>
              <a:gd name="connsiteY1814" fmla="*/ 1276492 h 4651144"/>
              <a:gd name="connsiteX1815" fmla="*/ 3531415 w 7802028"/>
              <a:gd name="connsiteY1815" fmla="*/ 1287512 h 4651144"/>
              <a:gd name="connsiteX1816" fmla="*/ 3535147 w 7802028"/>
              <a:gd name="connsiteY1816" fmla="*/ 1293021 h 4651144"/>
              <a:gd name="connsiteX1817" fmla="*/ 3532126 w 7802028"/>
              <a:gd name="connsiteY1817" fmla="*/ 1298531 h 4651144"/>
              <a:gd name="connsiteX1818" fmla="*/ 3526794 w 7802028"/>
              <a:gd name="connsiteY1818" fmla="*/ 1290355 h 4651144"/>
              <a:gd name="connsiteX1819" fmla="*/ 3514530 w 7802028"/>
              <a:gd name="connsiteY1819" fmla="*/ 1290355 h 4651144"/>
              <a:gd name="connsiteX1820" fmla="*/ 3531770 w 7802028"/>
              <a:gd name="connsiteY1820" fmla="*/ 1307951 h 4651144"/>
              <a:gd name="connsiteX1821" fmla="*/ 3557897 w 7802028"/>
              <a:gd name="connsiteY1821" fmla="*/ 1411748 h 4651144"/>
              <a:gd name="connsiteX1822" fmla="*/ 3552565 w 7802028"/>
              <a:gd name="connsiteY1822" fmla="*/ 1422768 h 4651144"/>
              <a:gd name="connsiteX1823" fmla="*/ 3561097 w 7802028"/>
              <a:gd name="connsiteY1823" fmla="*/ 1422768 h 4651144"/>
              <a:gd name="connsiteX1824" fmla="*/ 3561807 w 7802028"/>
              <a:gd name="connsiteY1824" fmla="*/ 1411748 h 4651144"/>
              <a:gd name="connsiteX1825" fmla="*/ 3557897 w 7802028"/>
              <a:gd name="connsiteY1825" fmla="*/ 1411748 h 4651144"/>
              <a:gd name="connsiteX1826" fmla="*/ 6684787 w 7802028"/>
              <a:gd name="connsiteY1826" fmla="*/ 521652 h 4651144"/>
              <a:gd name="connsiteX1827" fmla="*/ 6701672 w 7802028"/>
              <a:gd name="connsiteY1827" fmla="*/ 507789 h 4651144"/>
              <a:gd name="connsiteX1828" fmla="*/ 6715536 w 7802028"/>
              <a:gd name="connsiteY1828" fmla="*/ 516853 h 4651144"/>
              <a:gd name="connsiteX1829" fmla="*/ 6732421 w 7802028"/>
              <a:gd name="connsiteY1829" fmla="*/ 509566 h 4651144"/>
              <a:gd name="connsiteX1830" fmla="*/ 6747706 w 7802028"/>
              <a:gd name="connsiteY1830" fmla="*/ 503167 h 4651144"/>
              <a:gd name="connsiteX1831" fmla="*/ 6761569 w 7802028"/>
              <a:gd name="connsiteY1831" fmla="*/ 512410 h 4651144"/>
              <a:gd name="connsiteX1832" fmla="*/ 6780587 w 7802028"/>
              <a:gd name="connsiteY1832" fmla="*/ 503167 h 4651144"/>
              <a:gd name="connsiteX1833" fmla="*/ 6801382 w 7802028"/>
              <a:gd name="connsiteY1833" fmla="*/ 503167 h 4651144"/>
              <a:gd name="connsiteX1834" fmla="*/ 6815067 w 7802028"/>
              <a:gd name="connsiteY1834" fmla="*/ 472953 h 4651144"/>
              <a:gd name="connsiteX1835" fmla="*/ 6740063 w 7802028"/>
              <a:gd name="connsiteY1835" fmla="*/ 448070 h 4651144"/>
              <a:gd name="connsiteX1836" fmla="*/ 6727088 w 7802028"/>
              <a:gd name="connsiteY1836" fmla="*/ 472953 h 4651144"/>
              <a:gd name="connsiteX1837" fmla="*/ 6681055 w 7802028"/>
              <a:gd name="connsiteY1837" fmla="*/ 443626 h 4651144"/>
              <a:gd name="connsiteX1838" fmla="*/ 6646574 w 7802028"/>
              <a:gd name="connsiteY1838" fmla="*/ 480240 h 4651144"/>
              <a:gd name="connsiteX1839" fmla="*/ 6684787 w 7802028"/>
              <a:gd name="connsiteY1839" fmla="*/ 521652 h 4651144"/>
              <a:gd name="connsiteX1840" fmla="*/ 3985705 w 7802028"/>
              <a:gd name="connsiteY1840" fmla="*/ 1948685 h 4651144"/>
              <a:gd name="connsiteX1841" fmla="*/ 3959578 w 7802028"/>
              <a:gd name="connsiteY1841" fmla="*/ 1954728 h 4651144"/>
              <a:gd name="connsiteX1842" fmla="*/ 3925809 w 7802028"/>
              <a:gd name="connsiteY1842" fmla="*/ 1951885 h 4651144"/>
              <a:gd name="connsiteX1843" fmla="*/ 3925809 w 7802028"/>
              <a:gd name="connsiteY1843" fmla="*/ 1958283 h 4651144"/>
              <a:gd name="connsiteX1844" fmla="*/ 3936473 w 7802028"/>
              <a:gd name="connsiteY1844" fmla="*/ 1962904 h 4651144"/>
              <a:gd name="connsiteX1845" fmla="*/ 3971842 w 7802028"/>
              <a:gd name="connsiteY1845" fmla="*/ 1986898 h 4651144"/>
              <a:gd name="connsiteX1846" fmla="*/ 3978063 w 7802028"/>
              <a:gd name="connsiteY1846" fmla="*/ 1990631 h 4651144"/>
              <a:gd name="connsiteX1847" fmla="*/ 3982684 w 7802028"/>
              <a:gd name="connsiteY1847" fmla="*/ 1984232 h 4651144"/>
              <a:gd name="connsiteX1848" fmla="*/ 3978774 w 7802028"/>
              <a:gd name="connsiteY1848" fmla="*/ 1969480 h 4651144"/>
              <a:gd name="connsiteX1849" fmla="*/ 3982684 w 7802028"/>
              <a:gd name="connsiteY1849" fmla="*/ 1959527 h 4651144"/>
              <a:gd name="connsiteX1850" fmla="*/ 3985705 w 7802028"/>
              <a:gd name="connsiteY1850" fmla="*/ 1948685 h 4651144"/>
              <a:gd name="connsiteX1851" fmla="*/ 3856137 w 7802028"/>
              <a:gd name="connsiteY1851" fmla="*/ 1846310 h 4651144"/>
              <a:gd name="connsiteX1852" fmla="*/ 3863068 w 7802028"/>
              <a:gd name="connsiteY1852" fmla="*/ 1809519 h 4651144"/>
              <a:gd name="connsiteX1853" fmla="*/ 3859869 w 7802028"/>
              <a:gd name="connsiteY1853" fmla="*/ 1799388 h 4651144"/>
              <a:gd name="connsiteX1854" fmla="*/ 3847605 w 7802028"/>
              <a:gd name="connsiteY1854" fmla="*/ 1808630 h 4651144"/>
              <a:gd name="connsiteX1855" fmla="*/ 3842273 w 7802028"/>
              <a:gd name="connsiteY1855" fmla="*/ 1810408 h 4651144"/>
              <a:gd name="connsiteX1856" fmla="*/ 3856137 w 7802028"/>
              <a:gd name="connsiteY1856" fmla="*/ 1846310 h 4651144"/>
              <a:gd name="connsiteX1857" fmla="*/ 3844584 w 7802028"/>
              <a:gd name="connsiteY1857" fmla="*/ 1884168 h 4651144"/>
              <a:gd name="connsiteX1858" fmla="*/ 3839963 w 7802028"/>
              <a:gd name="connsiteY1858" fmla="*/ 1902474 h 4651144"/>
              <a:gd name="connsiteX1859" fmla="*/ 3847605 w 7802028"/>
              <a:gd name="connsiteY1859" fmla="*/ 1921670 h 4651144"/>
              <a:gd name="connsiteX1860" fmla="*/ 3867689 w 7802028"/>
              <a:gd name="connsiteY1860" fmla="*/ 1895898 h 4651144"/>
              <a:gd name="connsiteX1861" fmla="*/ 3862890 w 7802028"/>
              <a:gd name="connsiteY1861" fmla="*/ 1858218 h 4651144"/>
              <a:gd name="connsiteX1862" fmla="*/ 3852937 w 7802028"/>
              <a:gd name="connsiteY1862" fmla="*/ 1852709 h 4651144"/>
              <a:gd name="connsiteX1863" fmla="*/ 3836763 w 7802028"/>
              <a:gd name="connsiteY1863" fmla="*/ 1864617 h 4651144"/>
              <a:gd name="connsiteX1864" fmla="*/ 3844584 w 7802028"/>
              <a:gd name="connsiteY1864" fmla="*/ 1884168 h 4651144"/>
              <a:gd name="connsiteX1865" fmla="*/ 3729589 w 7802028"/>
              <a:gd name="connsiteY1865" fmla="*/ 1904252 h 4651144"/>
              <a:gd name="connsiteX1866" fmla="*/ 3725679 w 7802028"/>
              <a:gd name="connsiteY1866" fmla="*/ 1894121 h 4651144"/>
              <a:gd name="connsiteX1867" fmla="*/ 3713415 w 7802028"/>
              <a:gd name="connsiteY1867" fmla="*/ 1900519 h 4651144"/>
              <a:gd name="connsiteX1868" fmla="*/ 3723369 w 7802028"/>
              <a:gd name="connsiteY1868" fmla="*/ 1908695 h 4651144"/>
              <a:gd name="connsiteX1869" fmla="*/ 3729589 w 7802028"/>
              <a:gd name="connsiteY1869" fmla="*/ 1904252 h 4651144"/>
              <a:gd name="connsiteX1870" fmla="*/ 3892217 w 7802028"/>
              <a:gd name="connsiteY1870" fmla="*/ 1384377 h 4651144"/>
              <a:gd name="connsiteX1871" fmla="*/ 3886885 w 7802028"/>
              <a:gd name="connsiteY1871" fmla="*/ 1365893 h 4651144"/>
              <a:gd name="connsiteX1872" fmla="*/ 3872310 w 7802028"/>
              <a:gd name="connsiteY1872" fmla="*/ 1365893 h 4651144"/>
              <a:gd name="connsiteX1873" fmla="*/ 3872310 w 7802028"/>
              <a:gd name="connsiteY1873" fmla="*/ 1374957 h 4651144"/>
              <a:gd name="connsiteX1874" fmla="*/ 3889906 w 7802028"/>
              <a:gd name="connsiteY1874" fmla="*/ 1387043 h 4651144"/>
              <a:gd name="connsiteX1875" fmla="*/ 3889906 w 7802028"/>
              <a:gd name="connsiteY1875" fmla="*/ 1394330 h 4651144"/>
              <a:gd name="connsiteX1876" fmla="*/ 3892217 w 7802028"/>
              <a:gd name="connsiteY1876" fmla="*/ 1384377 h 4651144"/>
              <a:gd name="connsiteX1877" fmla="*/ 3901281 w 7802028"/>
              <a:gd name="connsiteY1877" fmla="*/ 1393442 h 4651144"/>
              <a:gd name="connsiteX1878" fmla="*/ 3899859 w 7802028"/>
              <a:gd name="connsiteY1878" fmla="*/ 1389709 h 4651144"/>
              <a:gd name="connsiteX1879" fmla="*/ 3895949 w 7802028"/>
              <a:gd name="connsiteY1879" fmla="*/ 1394330 h 4651144"/>
              <a:gd name="connsiteX1880" fmla="*/ 3906791 w 7802028"/>
              <a:gd name="connsiteY1880" fmla="*/ 1399840 h 4651144"/>
              <a:gd name="connsiteX1881" fmla="*/ 3930607 w 7802028"/>
              <a:gd name="connsiteY1881" fmla="*/ 1363049 h 4651144"/>
              <a:gd name="connsiteX1882" fmla="*/ 3910701 w 7802028"/>
              <a:gd name="connsiteY1882" fmla="*/ 1339232 h 4651144"/>
              <a:gd name="connsiteX1883" fmla="*/ 3896127 w 7802028"/>
              <a:gd name="connsiteY1883" fmla="*/ 1366781 h 4651144"/>
              <a:gd name="connsiteX1884" fmla="*/ 3912301 w 7802028"/>
              <a:gd name="connsiteY1884" fmla="*/ 1381533 h 4651144"/>
              <a:gd name="connsiteX1885" fmla="*/ 3901281 w 7802028"/>
              <a:gd name="connsiteY1885" fmla="*/ 1393442 h 4651144"/>
              <a:gd name="connsiteX1886" fmla="*/ 4066219 w 7802028"/>
              <a:gd name="connsiteY1886" fmla="*/ 1272049 h 4651144"/>
              <a:gd name="connsiteX1887" fmla="*/ 4048623 w 7802028"/>
              <a:gd name="connsiteY1887" fmla="*/ 1294976 h 4651144"/>
              <a:gd name="connsiteX1888" fmla="*/ 4048623 w 7802028"/>
              <a:gd name="connsiteY1888" fmla="*/ 1307062 h 4651144"/>
              <a:gd name="connsiteX1889" fmla="*/ 4060176 w 7802028"/>
              <a:gd name="connsiteY1889" fmla="*/ 1284135 h 4651144"/>
              <a:gd name="connsiteX1890" fmla="*/ 4066219 w 7802028"/>
              <a:gd name="connsiteY1890" fmla="*/ 1272049 h 4651144"/>
              <a:gd name="connsiteX1891" fmla="*/ 4135180 w 7802028"/>
              <a:gd name="connsiteY1891" fmla="*/ 1267605 h 4651144"/>
              <a:gd name="connsiteX1892" fmla="*/ 4148155 w 7802028"/>
              <a:gd name="connsiteY1892" fmla="*/ 1258363 h 4651144"/>
              <a:gd name="connsiteX1893" fmla="*/ 4148155 w 7802028"/>
              <a:gd name="connsiteY1893" fmla="*/ 1247343 h 4651144"/>
              <a:gd name="connsiteX1894" fmla="*/ 4154376 w 7802028"/>
              <a:gd name="connsiteY1894" fmla="*/ 1235435 h 4651144"/>
              <a:gd name="connsiteX1895" fmla="*/ 4145844 w 7802028"/>
              <a:gd name="connsiteY1895" fmla="*/ 1226193 h 4651144"/>
              <a:gd name="connsiteX1896" fmla="*/ 4139091 w 7802028"/>
              <a:gd name="connsiteY1896" fmla="*/ 1235435 h 4651144"/>
              <a:gd name="connsiteX1897" fmla="*/ 4144422 w 7802028"/>
              <a:gd name="connsiteY1897" fmla="*/ 1246455 h 4651144"/>
              <a:gd name="connsiteX1898" fmla="*/ 4127538 w 7802028"/>
              <a:gd name="connsiteY1898" fmla="*/ 1253742 h 4651144"/>
              <a:gd name="connsiteX1899" fmla="*/ 4135180 w 7802028"/>
              <a:gd name="connsiteY1899" fmla="*/ 1267605 h 4651144"/>
              <a:gd name="connsiteX1900" fmla="*/ 4223515 w 7802028"/>
              <a:gd name="connsiteY1900" fmla="*/ 2037375 h 4651144"/>
              <a:gd name="connsiteX1901" fmla="*/ 4175171 w 7802028"/>
              <a:gd name="connsiteY1901" fmla="*/ 2031865 h 4651144"/>
              <a:gd name="connsiteX1902" fmla="*/ 4204319 w 7802028"/>
              <a:gd name="connsiteY1902" fmla="*/ 2039152 h 4651144"/>
              <a:gd name="connsiteX1903" fmla="*/ 4223515 w 7802028"/>
              <a:gd name="connsiteY1903" fmla="*/ 2037375 h 4651144"/>
              <a:gd name="connsiteX1904" fmla="*/ 4404449 w 7802028"/>
              <a:gd name="connsiteY1904" fmla="*/ 2021024 h 4651144"/>
              <a:gd name="connsiteX1905" fmla="*/ 4360015 w 7802028"/>
              <a:gd name="connsiteY1905" fmla="*/ 2039330 h 4651144"/>
              <a:gd name="connsiteX1906" fmla="*/ 4363748 w 7802028"/>
              <a:gd name="connsiteY1906" fmla="*/ 2043951 h 4651144"/>
              <a:gd name="connsiteX1907" fmla="*/ 4369080 w 7802028"/>
              <a:gd name="connsiteY1907" fmla="*/ 2048572 h 4651144"/>
              <a:gd name="connsiteX1908" fmla="*/ 4392896 w 7802028"/>
              <a:gd name="connsiteY1908" fmla="*/ 2038441 h 4651144"/>
              <a:gd name="connsiteX1909" fmla="*/ 4394318 w 7802028"/>
              <a:gd name="connsiteY1909" fmla="*/ 2029199 h 4651144"/>
              <a:gd name="connsiteX1910" fmla="*/ 4404449 w 7802028"/>
              <a:gd name="connsiteY1910" fmla="*/ 2021024 h 4651144"/>
              <a:gd name="connsiteX1911" fmla="*/ 4823014 w 7802028"/>
              <a:gd name="connsiteY1911" fmla="*/ 2679709 h 4651144"/>
              <a:gd name="connsiteX1912" fmla="*/ 4836700 w 7802028"/>
              <a:gd name="connsiteY1912" fmla="*/ 2668689 h 4651144"/>
              <a:gd name="connsiteX1913" fmla="*/ 4814483 w 7802028"/>
              <a:gd name="connsiteY1913" fmla="*/ 2673310 h 4651144"/>
              <a:gd name="connsiteX1914" fmla="*/ 4823014 w 7802028"/>
              <a:gd name="connsiteY1914" fmla="*/ 2679709 h 4651144"/>
              <a:gd name="connsiteX1915" fmla="*/ 4706598 w 7802028"/>
              <a:gd name="connsiteY1915" fmla="*/ 794475 h 4651144"/>
              <a:gd name="connsiteX1916" fmla="*/ 4696645 w 7802028"/>
              <a:gd name="connsiteY1916" fmla="*/ 815625 h 4651144"/>
              <a:gd name="connsiteX1917" fmla="*/ 4710508 w 7802028"/>
              <a:gd name="connsiteY1917" fmla="*/ 826645 h 4651144"/>
              <a:gd name="connsiteX1918" fmla="*/ 4742678 w 7802028"/>
              <a:gd name="connsiteY1918" fmla="*/ 811182 h 4651144"/>
              <a:gd name="connsiteX1919" fmla="*/ 4742678 w 7802028"/>
              <a:gd name="connsiteY1919" fmla="*/ 799096 h 4651144"/>
              <a:gd name="connsiteX1920" fmla="*/ 4715840 w 7802028"/>
              <a:gd name="connsiteY1920" fmla="*/ 785410 h 4651144"/>
              <a:gd name="connsiteX1921" fmla="*/ 4706598 w 7802028"/>
              <a:gd name="connsiteY1921" fmla="*/ 794475 h 4651144"/>
              <a:gd name="connsiteX1922" fmla="*/ 4926456 w 7802028"/>
              <a:gd name="connsiteY1922" fmla="*/ 755906 h 4651144"/>
              <a:gd name="connsiteX1923" fmla="*/ 4953294 w 7802028"/>
              <a:gd name="connsiteY1923" fmla="*/ 778834 h 4651144"/>
              <a:gd name="connsiteX1924" fmla="*/ 4963247 w 7802028"/>
              <a:gd name="connsiteY1924" fmla="*/ 774213 h 4651144"/>
              <a:gd name="connsiteX1925" fmla="*/ 4926456 w 7802028"/>
              <a:gd name="connsiteY1925" fmla="*/ 755906 h 4651144"/>
              <a:gd name="connsiteX1926" fmla="*/ 5208699 w 7802028"/>
              <a:gd name="connsiteY1926" fmla="*/ 607853 h 4651144"/>
              <a:gd name="connsiteX1927" fmla="*/ 5189681 w 7802028"/>
              <a:gd name="connsiteY1927" fmla="*/ 590258 h 4651144"/>
              <a:gd name="connsiteX1928" fmla="*/ 5178129 w 7802028"/>
              <a:gd name="connsiteY1928" fmla="*/ 608742 h 4651144"/>
              <a:gd name="connsiteX1929" fmla="*/ 5178129 w 7802028"/>
              <a:gd name="connsiteY1929" fmla="*/ 617984 h 4651144"/>
              <a:gd name="connsiteX1930" fmla="*/ 5208699 w 7802028"/>
              <a:gd name="connsiteY1930" fmla="*/ 607853 h 4651144"/>
              <a:gd name="connsiteX1931" fmla="*/ 6762991 w 7802028"/>
              <a:gd name="connsiteY1931" fmla="*/ 599500 h 4651144"/>
              <a:gd name="connsiteX1932" fmla="*/ 6785918 w 7802028"/>
              <a:gd name="connsiteY1932" fmla="*/ 599500 h 4651144"/>
              <a:gd name="connsiteX1933" fmla="*/ 6749838 w 7802028"/>
              <a:gd name="connsiteY1933" fmla="*/ 562709 h 4651144"/>
              <a:gd name="connsiteX1934" fmla="*/ 6713048 w 7802028"/>
              <a:gd name="connsiteY1934" fmla="*/ 590258 h 4651144"/>
              <a:gd name="connsiteX1935" fmla="*/ 6716958 w 7802028"/>
              <a:gd name="connsiteY1935" fmla="*/ 585637 h 4651144"/>
              <a:gd name="connsiteX1936" fmla="*/ 6762991 w 7802028"/>
              <a:gd name="connsiteY1936" fmla="*/ 599500 h 4651144"/>
              <a:gd name="connsiteX1937" fmla="*/ 6914776 w 7802028"/>
              <a:gd name="connsiteY1937" fmla="*/ 518630 h 4651144"/>
              <a:gd name="connsiteX1938" fmla="*/ 6949257 w 7802028"/>
              <a:gd name="connsiteY1938" fmla="*/ 504945 h 4651144"/>
              <a:gd name="connsiteX1939" fmla="*/ 6941614 w 7802028"/>
              <a:gd name="connsiteY1939" fmla="*/ 495703 h 4651144"/>
              <a:gd name="connsiteX1940" fmla="*/ 6851147 w 7802028"/>
              <a:gd name="connsiteY1940" fmla="*/ 477396 h 4651144"/>
              <a:gd name="connsiteX1941" fmla="*/ 6858790 w 7802028"/>
              <a:gd name="connsiteY1941" fmla="*/ 484683 h 4651144"/>
              <a:gd name="connsiteX1942" fmla="*/ 6914776 w 7802028"/>
              <a:gd name="connsiteY1942" fmla="*/ 518630 h 4651144"/>
              <a:gd name="connsiteX1943" fmla="*/ 6732243 w 7802028"/>
              <a:gd name="connsiteY1943" fmla="*/ 550978 h 4651144"/>
              <a:gd name="connsiteX1944" fmla="*/ 6711625 w 7802028"/>
              <a:gd name="connsiteY1944" fmla="*/ 550978 h 4651144"/>
              <a:gd name="connsiteX1945" fmla="*/ 6720868 w 7802028"/>
              <a:gd name="connsiteY1945" fmla="*/ 562886 h 4651144"/>
              <a:gd name="connsiteX1946" fmla="*/ 6732243 w 7802028"/>
              <a:gd name="connsiteY1946" fmla="*/ 550978 h 4651144"/>
              <a:gd name="connsiteX1947" fmla="*/ 3359367 w 7802028"/>
              <a:gd name="connsiteY1947" fmla="*/ 991050 h 4651144"/>
              <a:gd name="connsiteX1948" fmla="*/ 3360789 w 7802028"/>
              <a:gd name="connsiteY1948" fmla="*/ 989272 h 4651144"/>
              <a:gd name="connsiteX1949" fmla="*/ 3332352 w 7802028"/>
              <a:gd name="connsiteY1949" fmla="*/ 943417 h 4651144"/>
              <a:gd name="connsiteX1950" fmla="*/ 3336973 w 7802028"/>
              <a:gd name="connsiteY1950" fmla="*/ 935063 h 4651144"/>
              <a:gd name="connsiteX1951" fmla="*/ 3318666 w 7802028"/>
              <a:gd name="connsiteY1951" fmla="*/ 939684 h 4651144"/>
              <a:gd name="connsiteX1952" fmla="*/ 3304803 w 7802028"/>
              <a:gd name="connsiteY1952" fmla="*/ 927776 h 4651144"/>
              <a:gd name="connsiteX1953" fmla="*/ 3296272 w 7802028"/>
              <a:gd name="connsiteY1953" fmla="*/ 927776 h 4651144"/>
              <a:gd name="connsiteX1954" fmla="*/ 3293250 w 7802028"/>
              <a:gd name="connsiteY1954" fmla="*/ 941462 h 4651144"/>
              <a:gd name="connsiteX1955" fmla="*/ 3267123 w 7802028"/>
              <a:gd name="connsiteY1955" fmla="*/ 944128 h 4651144"/>
              <a:gd name="connsiteX1956" fmla="*/ 3242596 w 7802028"/>
              <a:gd name="connsiteY1956" fmla="*/ 941462 h 4651144"/>
              <a:gd name="connsiteX1957" fmla="*/ 3242596 w 7802028"/>
              <a:gd name="connsiteY1957" fmla="*/ 950704 h 4651144"/>
              <a:gd name="connsiteX1958" fmla="*/ 3231931 w 7802028"/>
              <a:gd name="connsiteY1958" fmla="*/ 944306 h 4651144"/>
              <a:gd name="connsiteX1959" fmla="*/ 3213447 w 7802028"/>
              <a:gd name="connsiteY1959" fmla="*/ 949815 h 4651144"/>
              <a:gd name="connsiteX1960" fmla="*/ 3203494 w 7802028"/>
              <a:gd name="connsiteY1960" fmla="*/ 941462 h 4651144"/>
              <a:gd name="connsiteX1961" fmla="*/ 3203494 w 7802028"/>
              <a:gd name="connsiteY1961" fmla="*/ 953370 h 4651144"/>
              <a:gd name="connsiteX1962" fmla="*/ 3189808 w 7802028"/>
              <a:gd name="connsiteY1962" fmla="*/ 958880 h 4651144"/>
              <a:gd name="connsiteX1963" fmla="*/ 3178256 w 7802028"/>
              <a:gd name="connsiteY1963" fmla="*/ 940395 h 4651144"/>
              <a:gd name="connsiteX1964" fmla="*/ 3173634 w 7802028"/>
              <a:gd name="connsiteY1964" fmla="*/ 926710 h 4651144"/>
              <a:gd name="connsiteX1965" fmla="*/ 3167414 w 7802028"/>
              <a:gd name="connsiteY1965" fmla="*/ 926710 h 4651144"/>
              <a:gd name="connsiteX1966" fmla="*/ 3153550 w 7802028"/>
              <a:gd name="connsiteY1966" fmla="*/ 936841 h 4651144"/>
              <a:gd name="connsiteX1967" fmla="*/ 3153550 w 7802028"/>
              <a:gd name="connsiteY1967" fmla="*/ 944128 h 4651144"/>
              <a:gd name="connsiteX1968" fmla="*/ 3138265 w 7802028"/>
              <a:gd name="connsiteY1968" fmla="*/ 942350 h 4651144"/>
              <a:gd name="connsiteX1969" fmla="*/ 3177367 w 7802028"/>
              <a:gd name="connsiteY1969" fmla="*/ 962612 h 4651144"/>
              <a:gd name="connsiteX1970" fmla="*/ 3180566 w 7802028"/>
              <a:gd name="connsiteY1970" fmla="*/ 969899 h 4651144"/>
              <a:gd name="connsiteX1971" fmla="*/ 3140576 w 7802028"/>
              <a:gd name="connsiteY1971" fmla="*/ 978253 h 4651144"/>
              <a:gd name="connsiteX1972" fmla="*/ 3173634 w 7802028"/>
              <a:gd name="connsiteY1972" fmla="*/ 981985 h 4651144"/>
              <a:gd name="connsiteX1973" fmla="*/ 3169724 w 7802028"/>
              <a:gd name="connsiteY1973" fmla="*/ 1009534 h 4651144"/>
              <a:gd name="connsiteX1974" fmla="*/ 3162793 w 7802028"/>
              <a:gd name="connsiteY1974" fmla="*/ 1014155 h 4651144"/>
              <a:gd name="connsiteX1975" fmla="*/ 3196562 w 7802028"/>
              <a:gd name="connsiteY1975" fmla="*/ 1030685 h 4651144"/>
              <a:gd name="connsiteX1976" fmla="*/ 3265523 w 7802028"/>
              <a:gd name="connsiteY1976" fmla="*/ 1047214 h 4651144"/>
              <a:gd name="connsiteX1977" fmla="*/ 3324531 w 7802028"/>
              <a:gd name="connsiteY1977" fmla="*/ 1024108 h 4651144"/>
              <a:gd name="connsiteX1978" fmla="*/ 3359367 w 7802028"/>
              <a:gd name="connsiteY1978" fmla="*/ 991050 h 4651144"/>
              <a:gd name="connsiteX1979" fmla="*/ 2036487 w 7802028"/>
              <a:gd name="connsiteY1979" fmla="*/ 2471048 h 4651144"/>
              <a:gd name="connsiteX1980" fmla="*/ 2018891 w 7802028"/>
              <a:gd name="connsiteY1980" fmla="*/ 2452742 h 4651144"/>
              <a:gd name="connsiteX1981" fmla="*/ 2007338 w 7802028"/>
              <a:gd name="connsiteY1981" fmla="*/ 2451853 h 4651144"/>
              <a:gd name="connsiteX1982" fmla="*/ 2007338 w 7802028"/>
              <a:gd name="connsiteY1982" fmla="*/ 2445454 h 4651144"/>
              <a:gd name="connsiteX1983" fmla="*/ 1959705 w 7802028"/>
              <a:gd name="connsiteY1983" fmla="*/ 2422527 h 4651144"/>
              <a:gd name="connsiteX1984" fmla="*/ 1946730 w 7802028"/>
              <a:gd name="connsiteY1984" fmla="*/ 2411507 h 4651144"/>
              <a:gd name="connsiteX1985" fmla="*/ 1871549 w 7802028"/>
              <a:gd name="connsiteY1985" fmla="*/ 2388579 h 4651144"/>
              <a:gd name="connsiteX1986" fmla="*/ 1808630 w 7802028"/>
              <a:gd name="connsiteY1986" fmla="*/ 2428925 h 4651144"/>
              <a:gd name="connsiteX1987" fmla="*/ 1815562 w 7802028"/>
              <a:gd name="connsiteY1987" fmla="*/ 2428925 h 4651144"/>
              <a:gd name="connsiteX1988" fmla="*/ 1858574 w 7802028"/>
              <a:gd name="connsiteY1988" fmla="*/ 2406886 h 4651144"/>
              <a:gd name="connsiteX1989" fmla="*/ 1869238 w 7802028"/>
              <a:gd name="connsiteY1989" fmla="*/ 2409730 h 4651144"/>
              <a:gd name="connsiteX1990" fmla="*/ 1870838 w 7802028"/>
              <a:gd name="connsiteY1990" fmla="*/ 2419861 h 4651144"/>
              <a:gd name="connsiteX1991" fmla="*/ 1893054 w 7802028"/>
              <a:gd name="connsiteY1991" fmla="*/ 2419861 h 4651144"/>
              <a:gd name="connsiteX1992" fmla="*/ 1919892 w 7802028"/>
              <a:gd name="connsiteY1992" fmla="*/ 2433546 h 4651144"/>
              <a:gd name="connsiteX1993" fmla="*/ 1936066 w 7802028"/>
              <a:gd name="connsiteY1993" fmla="*/ 2434613 h 4651144"/>
              <a:gd name="connsiteX1994" fmla="*/ 1944420 w 7802028"/>
              <a:gd name="connsiteY1994" fmla="*/ 2442789 h 4651144"/>
              <a:gd name="connsiteX1995" fmla="*/ 1970547 w 7802028"/>
              <a:gd name="connsiteY1995" fmla="*/ 2462162 h 4651144"/>
              <a:gd name="connsiteX1996" fmla="*/ 1962904 w 7802028"/>
              <a:gd name="connsiteY1996" fmla="*/ 2470337 h 4651144"/>
              <a:gd name="connsiteX1997" fmla="*/ 1962904 w 7802028"/>
              <a:gd name="connsiteY1997" fmla="*/ 2475847 h 4651144"/>
              <a:gd name="connsiteX1998" fmla="*/ 2007338 w 7802028"/>
              <a:gd name="connsiteY1998" fmla="*/ 2482245 h 4651144"/>
              <a:gd name="connsiteX1999" fmla="*/ 2036487 w 7802028"/>
              <a:gd name="connsiteY1999" fmla="*/ 2471048 h 4651144"/>
              <a:gd name="connsiteX2000" fmla="*/ 1847199 w 7802028"/>
              <a:gd name="connsiteY2000" fmla="*/ 2423415 h 4651144"/>
              <a:gd name="connsiteX2001" fmla="*/ 1847199 w 7802028"/>
              <a:gd name="connsiteY2001" fmla="*/ 2429636 h 4651144"/>
              <a:gd name="connsiteX2002" fmla="*/ 1840267 w 7802028"/>
              <a:gd name="connsiteY2002" fmla="*/ 2437990 h 4651144"/>
              <a:gd name="connsiteX2003" fmla="*/ 1850931 w 7802028"/>
              <a:gd name="connsiteY2003" fmla="*/ 2437990 h 4651144"/>
              <a:gd name="connsiteX2004" fmla="*/ 1850931 w 7802028"/>
              <a:gd name="connsiteY2004" fmla="*/ 2424304 h 4651144"/>
              <a:gd name="connsiteX2005" fmla="*/ 1848621 w 7802028"/>
              <a:gd name="connsiteY2005" fmla="*/ 2423415 h 4651144"/>
              <a:gd name="connsiteX2006" fmla="*/ 1847199 w 7802028"/>
              <a:gd name="connsiteY2006" fmla="*/ 2423415 h 4651144"/>
              <a:gd name="connsiteX2007" fmla="*/ 1954551 w 7802028"/>
              <a:gd name="connsiteY2007" fmla="*/ 2521703 h 4651144"/>
              <a:gd name="connsiteX2008" fmla="*/ 1966815 w 7802028"/>
              <a:gd name="connsiteY2008" fmla="*/ 2535566 h 4651144"/>
              <a:gd name="connsiteX2009" fmla="*/ 1992053 w 7802028"/>
              <a:gd name="connsiteY2009" fmla="*/ 2530056 h 4651144"/>
              <a:gd name="connsiteX2010" fmla="*/ 1985121 w 7802028"/>
              <a:gd name="connsiteY2010" fmla="*/ 2521703 h 4651144"/>
              <a:gd name="connsiteX2011" fmla="*/ 1986721 w 7802028"/>
              <a:gd name="connsiteY2011" fmla="*/ 2523480 h 4651144"/>
              <a:gd name="connsiteX2012" fmla="*/ 1962193 w 7802028"/>
              <a:gd name="connsiteY2012" fmla="*/ 2516015 h 4651144"/>
              <a:gd name="connsiteX2013" fmla="*/ 1954551 w 7802028"/>
              <a:gd name="connsiteY2013" fmla="*/ 2521703 h 4651144"/>
              <a:gd name="connsiteX2014" fmla="*/ 2196092 w 7802028"/>
              <a:gd name="connsiteY2014" fmla="*/ 2519925 h 4651144"/>
              <a:gd name="connsiteX2015" fmla="*/ 2215288 w 7802028"/>
              <a:gd name="connsiteY2015" fmla="*/ 2530056 h 4651144"/>
              <a:gd name="connsiteX2016" fmla="*/ 2227552 w 7802028"/>
              <a:gd name="connsiteY2016" fmla="*/ 2524546 h 4651144"/>
              <a:gd name="connsiteX2017" fmla="*/ 2204624 w 7802028"/>
              <a:gd name="connsiteY2017" fmla="*/ 2514238 h 4651144"/>
              <a:gd name="connsiteX2018" fmla="*/ 2196092 w 7802028"/>
              <a:gd name="connsiteY2018" fmla="*/ 2519925 h 4651144"/>
              <a:gd name="connsiteX2019" fmla="*/ 2038086 w 7802028"/>
              <a:gd name="connsiteY2019" fmla="*/ 2516015 h 4651144"/>
              <a:gd name="connsiteX2020" fmla="*/ 2047328 w 7802028"/>
              <a:gd name="connsiteY2020" fmla="*/ 2530767 h 4651144"/>
              <a:gd name="connsiteX2021" fmla="*/ 2048039 w 7802028"/>
              <a:gd name="connsiteY2021" fmla="*/ 2523480 h 4651144"/>
              <a:gd name="connsiteX2022" fmla="*/ 2057282 w 7802028"/>
              <a:gd name="connsiteY2022" fmla="*/ 2523480 h 4651144"/>
              <a:gd name="connsiteX2023" fmla="*/ 2091762 w 7802028"/>
              <a:gd name="connsiteY2023" fmla="*/ 2526324 h 4651144"/>
              <a:gd name="connsiteX2024" fmla="*/ 2101004 w 7802028"/>
              <a:gd name="connsiteY2024" fmla="*/ 2538054 h 4651144"/>
              <a:gd name="connsiteX2025" fmla="*/ 2118600 w 7802028"/>
              <a:gd name="connsiteY2025" fmla="*/ 2521525 h 4651144"/>
              <a:gd name="connsiteX2026" fmla="*/ 2126243 w 7802028"/>
              <a:gd name="connsiteY2026" fmla="*/ 2526146 h 4651144"/>
              <a:gd name="connsiteX2027" fmla="*/ 2140106 w 7802028"/>
              <a:gd name="connsiteY2027" fmla="*/ 2518681 h 4651144"/>
              <a:gd name="connsiteX2028" fmla="*/ 2168366 w 7802028"/>
              <a:gd name="connsiteY2028" fmla="*/ 2518681 h 4651144"/>
              <a:gd name="connsiteX2029" fmla="*/ 2147749 w 7802028"/>
              <a:gd name="connsiteY2029" fmla="*/ 2498419 h 4651144"/>
              <a:gd name="connsiteX2030" fmla="*/ 2151481 w 7802028"/>
              <a:gd name="connsiteY2030" fmla="*/ 2502152 h 4651144"/>
              <a:gd name="connsiteX2031" fmla="*/ 2108647 w 7802028"/>
              <a:gd name="connsiteY2031" fmla="*/ 2478335 h 4651144"/>
              <a:gd name="connsiteX2032" fmla="*/ 2085719 w 7802028"/>
              <a:gd name="connsiteY2032" fmla="*/ 2482068 h 4651144"/>
              <a:gd name="connsiteX2033" fmla="*/ 2067235 w 7802028"/>
              <a:gd name="connsiteY2033" fmla="*/ 2475669 h 4651144"/>
              <a:gd name="connsiteX2034" fmla="*/ 2061192 w 7802028"/>
              <a:gd name="connsiteY2034" fmla="*/ 2482068 h 4651144"/>
              <a:gd name="connsiteX2035" fmla="*/ 2071145 w 7802028"/>
              <a:gd name="connsiteY2035" fmla="*/ 2492199 h 4651144"/>
              <a:gd name="connsiteX2036" fmla="*/ 2076477 w 7802028"/>
              <a:gd name="connsiteY2036" fmla="*/ 2511394 h 4651144"/>
              <a:gd name="connsiteX2037" fmla="*/ 2041996 w 7802028"/>
              <a:gd name="connsiteY2037" fmla="*/ 2512283 h 4651144"/>
              <a:gd name="connsiteX2038" fmla="*/ 2038086 w 7802028"/>
              <a:gd name="connsiteY2038" fmla="*/ 2516015 h 4651144"/>
              <a:gd name="connsiteX2039" fmla="*/ 2314820 w 7802028"/>
              <a:gd name="connsiteY2039" fmla="*/ 2744938 h 4651144"/>
              <a:gd name="connsiteX2040" fmla="*/ 2321751 w 7802028"/>
              <a:gd name="connsiteY2040" fmla="*/ 2744938 h 4651144"/>
              <a:gd name="connsiteX2041" fmla="*/ 2330816 w 7802028"/>
              <a:gd name="connsiteY2041" fmla="*/ 2733029 h 4651144"/>
              <a:gd name="connsiteX2042" fmla="*/ 2330816 w 7802028"/>
              <a:gd name="connsiteY2042" fmla="*/ 2726631 h 4651144"/>
              <a:gd name="connsiteX2043" fmla="*/ 2324062 w 7802028"/>
              <a:gd name="connsiteY2043" fmla="*/ 2726631 h 4651144"/>
              <a:gd name="connsiteX2044" fmla="*/ 2314820 w 7802028"/>
              <a:gd name="connsiteY2044" fmla="*/ 2744938 h 4651144"/>
              <a:gd name="connsiteX2045" fmla="*/ 2568625 w 7802028"/>
              <a:gd name="connsiteY2045" fmla="*/ 3004075 h 4651144"/>
              <a:gd name="connsiteX2046" fmla="*/ 2553340 w 7802028"/>
              <a:gd name="connsiteY2046" fmla="*/ 3027003 h 4651144"/>
              <a:gd name="connsiteX2047" fmla="*/ 2584799 w 7802028"/>
              <a:gd name="connsiteY2047" fmla="*/ 3051708 h 4651144"/>
              <a:gd name="connsiteX2048" fmla="*/ 2605594 w 7802028"/>
              <a:gd name="connsiteY2048" fmla="*/ 3022382 h 4651144"/>
              <a:gd name="connsiteX2049" fmla="*/ 2600262 w 7802028"/>
              <a:gd name="connsiteY2049" fmla="*/ 3014206 h 4651144"/>
              <a:gd name="connsiteX2050" fmla="*/ 2587998 w 7802028"/>
              <a:gd name="connsiteY2050" fmla="*/ 3012429 h 4651144"/>
              <a:gd name="connsiteX2051" fmla="*/ 2572002 w 7802028"/>
              <a:gd name="connsiteY2051" fmla="*/ 3004075 h 4651144"/>
              <a:gd name="connsiteX2052" fmla="*/ 2568625 w 7802028"/>
              <a:gd name="connsiteY2052" fmla="*/ 3004075 h 4651144"/>
              <a:gd name="connsiteX2053" fmla="*/ 2051061 w 7802028"/>
              <a:gd name="connsiteY2053" fmla="*/ 4238799 h 4651144"/>
              <a:gd name="connsiteX2054" fmla="*/ 2057992 w 7802028"/>
              <a:gd name="connsiteY2054" fmla="*/ 4238799 h 4651144"/>
              <a:gd name="connsiteX2055" fmla="*/ 2057992 w 7802028"/>
              <a:gd name="connsiteY2055" fmla="*/ 4211251 h 4651144"/>
              <a:gd name="connsiteX2056" fmla="*/ 2061014 w 7802028"/>
              <a:gd name="connsiteY2056" fmla="*/ 4200942 h 4651144"/>
              <a:gd name="connsiteX2057" fmla="*/ 2051772 w 7802028"/>
              <a:gd name="connsiteY2057" fmla="*/ 4186368 h 4651144"/>
              <a:gd name="connsiteX2058" fmla="*/ 2042529 w 7802028"/>
              <a:gd name="connsiteY2058" fmla="*/ 4213917 h 4651144"/>
              <a:gd name="connsiteX2059" fmla="*/ 2042529 w 7802028"/>
              <a:gd name="connsiteY2059" fmla="*/ 4225825 h 4651144"/>
              <a:gd name="connsiteX2060" fmla="*/ 2051061 w 7802028"/>
              <a:gd name="connsiteY2060" fmla="*/ 4238799 h 4651144"/>
              <a:gd name="connsiteX2061" fmla="*/ 969899 w 7802028"/>
              <a:gd name="connsiteY2061" fmla="*/ 1602991 h 4651144"/>
              <a:gd name="connsiteX2062" fmla="*/ 969899 w 7802028"/>
              <a:gd name="connsiteY2062" fmla="*/ 1602991 h 4651144"/>
              <a:gd name="connsiteX2063" fmla="*/ 969899 w 7802028"/>
              <a:gd name="connsiteY2063" fmla="*/ 1602991 h 4651144"/>
              <a:gd name="connsiteX2064" fmla="*/ 969899 w 7802028"/>
              <a:gd name="connsiteY2064" fmla="*/ 1602991 h 4651144"/>
              <a:gd name="connsiteX2065" fmla="*/ 2904544 w 7802028"/>
              <a:gd name="connsiteY2065" fmla="*/ 3185009 h 4651144"/>
              <a:gd name="connsiteX2066" fmla="*/ 2852645 w 7802028"/>
              <a:gd name="connsiteY2066" fmla="*/ 3308713 h 4651144"/>
              <a:gd name="connsiteX2067" fmla="*/ 2840026 w 7802028"/>
              <a:gd name="connsiteY2067" fmla="*/ 3327553 h 4651144"/>
              <a:gd name="connsiteX2068" fmla="*/ 2816210 w 7802028"/>
              <a:gd name="connsiteY2068" fmla="*/ 3352436 h 4651144"/>
              <a:gd name="connsiteX2069" fmla="*/ 2816032 w 7802028"/>
              <a:gd name="connsiteY2069" fmla="*/ 3417842 h 4651144"/>
              <a:gd name="connsiteX2070" fmla="*/ 2810877 w 7802028"/>
              <a:gd name="connsiteY2070" fmla="*/ 3461742 h 4651144"/>
              <a:gd name="connsiteX2071" fmla="*/ 2807145 w 7802028"/>
              <a:gd name="connsiteY2071" fmla="*/ 3472584 h 4651144"/>
              <a:gd name="connsiteX2072" fmla="*/ 2797192 w 7802028"/>
              <a:gd name="connsiteY2072" fmla="*/ 3493913 h 4651144"/>
              <a:gd name="connsiteX2073" fmla="*/ 2793282 w 7802028"/>
              <a:gd name="connsiteY2073" fmla="*/ 3525194 h 4651144"/>
              <a:gd name="connsiteX2074" fmla="*/ 2766444 w 7802028"/>
              <a:gd name="connsiteY2074" fmla="*/ 3573893 h 4651144"/>
              <a:gd name="connsiteX2075" fmla="*/ 2762534 w 7802028"/>
              <a:gd name="connsiteY2075" fmla="*/ 3593977 h 4651144"/>
              <a:gd name="connsiteX2076" fmla="*/ 2728942 w 7802028"/>
              <a:gd name="connsiteY2076" fmla="*/ 3617971 h 4651144"/>
              <a:gd name="connsiteX2077" fmla="*/ 2691440 w 7802028"/>
              <a:gd name="connsiteY2077" fmla="*/ 3623481 h 4651144"/>
              <a:gd name="connsiteX2078" fmla="*/ 2683797 w 7802028"/>
              <a:gd name="connsiteY2078" fmla="*/ 3633612 h 4651144"/>
              <a:gd name="connsiteX2079" fmla="*/ 2632432 w 7802028"/>
              <a:gd name="connsiteY2079" fmla="*/ 3668448 h 4651144"/>
              <a:gd name="connsiteX2080" fmla="*/ 2610215 w 7802028"/>
              <a:gd name="connsiteY2080" fmla="*/ 3687821 h 4651144"/>
              <a:gd name="connsiteX2081" fmla="*/ 2601861 w 7802028"/>
              <a:gd name="connsiteY2081" fmla="*/ 3730300 h 4651144"/>
              <a:gd name="connsiteX2082" fmla="*/ 2601861 w 7802028"/>
              <a:gd name="connsiteY2082" fmla="*/ 3773490 h 4651144"/>
              <a:gd name="connsiteX2083" fmla="*/ 2571113 w 7802028"/>
              <a:gd name="connsiteY2083" fmla="*/ 3817568 h 4651144"/>
              <a:gd name="connsiteX2084" fmla="*/ 2571113 w 7802028"/>
              <a:gd name="connsiteY2084" fmla="*/ 3816679 h 4651144"/>
              <a:gd name="connsiteX2085" fmla="*/ 2560271 w 7802028"/>
              <a:gd name="connsiteY2085" fmla="*/ 3846894 h 4651144"/>
              <a:gd name="connsiteX2086" fmla="*/ 2518148 w 7802028"/>
              <a:gd name="connsiteY2086" fmla="*/ 3898259 h 4651144"/>
              <a:gd name="connsiteX2087" fmla="*/ 2461628 w 7802028"/>
              <a:gd name="connsiteY2087" fmla="*/ 3971842 h 4651144"/>
              <a:gd name="connsiteX2088" fmla="*/ 2426792 w 7802028"/>
              <a:gd name="connsiteY2088" fmla="*/ 3961888 h 4651144"/>
              <a:gd name="connsiteX2089" fmla="*/ 2394622 w 7802028"/>
              <a:gd name="connsiteY2089" fmla="*/ 3950869 h 4651144"/>
              <a:gd name="connsiteX2090" fmla="*/ 2388579 w 7802028"/>
              <a:gd name="connsiteY2090" fmla="*/ 3955490 h 4651144"/>
              <a:gd name="connsiteX2091" fmla="*/ 2402265 w 7802028"/>
              <a:gd name="connsiteY2091" fmla="*/ 3970953 h 4651144"/>
              <a:gd name="connsiteX2092" fmla="*/ 2411507 w 7802028"/>
              <a:gd name="connsiteY2092" fmla="*/ 3999390 h 4651144"/>
              <a:gd name="connsiteX2093" fmla="*/ 2426081 w 7802028"/>
              <a:gd name="connsiteY2093" fmla="*/ 4019475 h 4651144"/>
              <a:gd name="connsiteX2094" fmla="*/ 2422349 w 7802028"/>
              <a:gd name="connsiteY2094" fmla="*/ 4044002 h 4651144"/>
              <a:gd name="connsiteX2095" fmla="*/ 2402265 w 7802028"/>
              <a:gd name="connsiteY2095" fmla="*/ 4072084 h 4651144"/>
              <a:gd name="connsiteX2096" fmla="*/ 2354810 w 7802028"/>
              <a:gd name="connsiteY2096" fmla="*/ 4090568 h 4651144"/>
              <a:gd name="connsiteX2097" fmla="*/ 2310376 w 7802028"/>
              <a:gd name="connsiteY2097" fmla="*/ 4093235 h 4651144"/>
              <a:gd name="connsiteX2098" fmla="*/ 2302733 w 7802028"/>
              <a:gd name="connsiteY2098" fmla="*/ 4145666 h 4651144"/>
              <a:gd name="connsiteX2099" fmla="*/ 2302733 w 7802028"/>
              <a:gd name="connsiteY2099" fmla="*/ 4154908 h 4651144"/>
              <a:gd name="connsiteX2100" fmla="*/ 2285138 w 7802028"/>
              <a:gd name="connsiteY2100" fmla="*/ 4165928 h 4651144"/>
              <a:gd name="connsiteX2101" fmla="*/ 2250657 w 7802028"/>
              <a:gd name="connsiteY2101" fmla="*/ 4153131 h 4651144"/>
              <a:gd name="connsiteX2102" fmla="*/ 2243014 w 7802028"/>
              <a:gd name="connsiteY2102" fmla="*/ 4164151 h 4651144"/>
              <a:gd name="connsiteX2103" fmla="*/ 2259011 w 7802028"/>
              <a:gd name="connsiteY2103" fmla="*/ 4200942 h 4651144"/>
              <a:gd name="connsiteX2104" fmla="*/ 2269852 w 7802028"/>
              <a:gd name="connsiteY2104" fmla="*/ 4194544 h 4651144"/>
              <a:gd name="connsiteX2105" fmla="*/ 2276784 w 7802028"/>
              <a:gd name="connsiteY2105" fmla="*/ 4203786 h 4651144"/>
              <a:gd name="connsiteX2106" fmla="*/ 2269142 w 7802028"/>
              <a:gd name="connsiteY2106" fmla="*/ 4215694 h 4651144"/>
              <a:gd name="connsiteX2107" fmla="*/ 2249235 w 7802028"/>
              <a:gd name="connsiteY2107" fmla="*/ 4207341 h 4651144"/>
              <a:gd name="connsiteX2108" fmla="*/ 2257589 w 7802028"/>
              <a:gd name="connsiteY2108" fmla="*/ 4221204 h 4651144"/>
              <a:gd name="connsiteX2109" fmla="*/ 2239282 w 7802028"/>
              <a:gd name="connsiteY2109" fmla="*/ 4277190 h 4651144"/>
              <a:gd name="connsiteX2110" fmla="*/ 2218665 w 7802028"/>
              <a:gd name="connsiteY2110" fmla="*/ 4289098 h 4651144"/>
              <a:gd name="connsiteX2111" fmla="*/ 2195737 w 7802028"/>
              <a:gd name="connsiteY2111" fmla="*/ 4321268 h 4651144"/>
              <a:gd name="connsiteX2112" fmla="*/ 2230218 w 7802028"/>
              <a:gd name="connsiteY2112" fmla="*/ 4372812 h 4651144"/>
              <a:gd name="connsiteX2113" fmla="*/ 2200358 w 7802028"/>
              <a:gd name="connsiteY2113" fmla="*/ 4414046 h 4651144"/>
              <a:gd name="connsiteX2114" fmla="*/ 2191827 w 7802028"/>
              <a:gd name="connsiteY2114" fmla="*/ 4445328 h 4651144"/>
              <a:gd name="connsiteX2115" fmla="*/ 2167300 w 7802028"/>
              <a:gd name="connsiteY2115" fmla="*/ 4460968 h 4651144"/>
              <a:gd name="connsiteX2116" fmla="*/ 2154325 w 7802028"/>
              <a:gd name="connsiteY2116" fmla="*/ 4502203 h 4651144"/>
              <a:gd name="connsiteX2117" fmla="*/ 2165878 w 7802028"/>
              <a:gd name="connsiteY2117" fmla="*/ 4523353 h 4651144"/>
              <a:gd name="connsiteX2118" fmla="*/ 2188805 w 7802028"/>
              <a:gd name="connsiteY2118" fmla="*/ 4586804 h 4651144"/>
              <a:gd name="connsiteX2119" fmla="*/ 2247102 w 7802028"/>
              <a:gd name="connsiteY2119" fmla="*/ 4627328 h 4651144"/>
              <a:gd name="connsiteX2120" fmla="*/ 2234839 w 7802028"/>
              <a:gd name="connsiteY2120" fmla="*/ 4629994 h 4651144"/>
              <a:gd name="connsiteX2121" fmla="*/ 2197337 w 7802028"/>
              <a:gd name="connsiteY2121" fmla="*/ 4647412 h 4651144"/>
              <a:gd name="connsiteX2122" fmla="*/ 2188805 w 7802028"/>
              <a:gd name="connsiteY2122" fmla="*/ 4647412 h 4651144"/>
              <a:gd name="connsiteX2123" fmla="*/ 2181163 w 7802028"/>
              <a:gd name="connsiteY2123" fmla="*/ 4651144 h 4651144"/>
              <a:gd name="connsiteX2124" fmla="*/ 2159657 w 7802028"/>
              <a:gd name="connsiteY2124" fmla="*/ 4651144 h 4651144"/>
              <a:gd name="connsiteX2125" fmla="*/ 2135840 w 7802028"/>
              <a:gd name="connsiteY2125" fmla="*/ 4621640 h 4651144"/>
              <a:gd name="connsiteX2126" fmla="*/ 2107403 w 7802028"/>
              <a:gd name="connsiteY2126" fmla="*/ 4600668 h 4651144"/>
              <a:gd name="connsiteX2127" fmla="*/ 2092828 w 7802028"/>
              <a:gd name="connsiteY2127" fmla="*/ 4600668 h 4651144"/>
              <a:gd name="connsiteX2128" fmla="*/ 2084297 w 7802028"/>
              <a:gd name="connsiteY2128" fmla="*/ 4588582 h 4651144"/>
              <a:gd name="connsiteX2129" fmla="*/ 2046795 w 7802028"/>
              <a:gd name="connsiteY2129" fmla="*/ 4563876 h 4651144"/>
              <a:gd name="connsiteX2130" fmla="*/ 2039863 w 7802028"/>
              <a:gd name="connsiteY2130" fmla="*/ 4554634 h 4651144"/>
              <a:gd name="connsiteX2131" fmla="*/ 2054438 w 7802028"/>
              <a:gd name="connsiteY2131" fmla="*/ 4538994 h 4651144"/>
              <a:gd name="connsiteX2132" fmla="*/ 2048395 w 7802028"/>
              <a:gd name="connsiteY2132" fmla="*/ 4534373 h 4651144"/>
              <a:gd name="connsiteX2133" fmla="*/ 2053727 w 7802028"/>
              <a:gd name="connsiteY2133" fmla="*/ 4518910 h 4651144"/>
              <a:gd name="connsiteX2134" fmla="*/ 2033110 w 7802028"/>
              <a:gd name="connsiteY2134" fmla="*/ 4481052 h 4651144"/>
              <a:gd name="connsiteX2135" fmla="*/ 2033110 w 7802028"/>
              <a:gd name="connsiteY2135" fmla="*/ 4468255 h 4651144"/>
              <a:gd name="connsiteX2136" fmla="*/ 2021557 w 7802028"/>
              <a:gd name="connsiteY2136" fmla="*/ 4400183 h 4651144"/>
              <a:gd name="connsiteX2137" fmla="*/ 2039330 w 7802028"/>
              <a:gd name="connsiteY2137" fmla="*/ 4362503 h 4651144"/>
              <a:gd name="connsiteX2138" fmla="*/ 2028666 w 7802028"/>
              <a:gd name="connsiteY2138" fmla="*/ 4330511 h 4651144"/>
              <a:gd name="connsiteX2139" fmla="*/ 2028666 w 7802028"/>
              <a:gd name="connsiteY2139" fmla="*/ 4321268 h 4651144"/>
              <a:gd name="connsiteX2140" fmla="*/ 2029377 w 7802028"/>
              <a:gd name="connsiteY2140" fmla="*/ 4321268 h 4651144"/>
              <a:gd name="connsiteX2141" fmla="*/ 2036309 w 7802028"/>
              <a:gd name="connsiteY2141" fmla="*/ 4311138 h 4651144"/>
              <a:gd name="connsiteX2142" fmla="*/ 2056215 w 7802028"/>
              <a:gd name="connsiteY2142" fmla="*/ 4327667 h 4651144"/>
              <a:gd name="connsiteX2143" fmla="*/ 2081453 w 7802028"/>
              <a:gd name="connsiteY2143" fmla="*/ 4191700 h 4651144"/>
              <a:gd name="connsiteX2144" fmla="*/ 2081453 w 7802028"/>
              <a:gd name="connsiteY2144" fmla="*/ 4177836 h 4651144"/>
              <a:gd name="connsiteX2145" fmla="*/ 2074522 w 7802028"/>
              <a:gd name="connsiteY2145" fmla="*/ 4177836 h 4651144"/>
              <a:gd name="connsiteX2146" fmla="*/ 2062969 w 7802028"/>
              <a:gd name="connsiteY2146" fmla="*/ 4187967 h 4651144"/>
              <a:gd name="connsiteX2147" fmla="*/ 2052305 w 7802028"/>
              <a:gd name="connsiteY2147" fmla="*/ 4156686 h 4651144"/>
              <a:gd name="connsiteX2148" fmla="*/ 2059948 w 7802028"/>
              <a:gd name="connsiteY2148" fmla="*/ 4115452 h 4651144"/>
              <a:gd name="connsiteX2149" fmla="*/ 2067590 w 7802028"/>
              <a:gd name="connsiteY2149" fmla="*/ 4109942 h 4651144"/>
              <a:gd name="connsiteX2150" fmla="*/ 2062969 w 7802028"/>
              <a:gd name="connsiteY2150" fmla="*/ 4099988 h 4651144"/>
              <a:gd name="connsiteX2151" fmla="*/ 2059059 w 7802028"/>
              <a:gd name="connsiteY2151" fmla="*/ 4067818 h 4651144"/>
              <a:gd name="connsiteX2152" fmla="*/ 2076655 w 7802028"/>
              <a:gd name="connsiteY2152" fmla="*/ 4012721 h 4651144"/>
              <a:gd name="connsiteX2153" fmla="*/ 2085008 w 7802028"/>
              <a:gd name="connsiteY2153" fmla="*/ 3986949 h 4651144"/>
              <a:gd name="connsiteX2154" fmla="*/ 2091940 w 7802028"/>
              <a:gd name="connsiteY2154" fmla="*/ 3980551 h 4651144"/>
              <a:gd name="connsiteX2155" fmla="*/ 2101893 w 7802028"/>
              <a:gd name="connsiteY2155" fmla="*/ 3921720 h 4651144"/>
              <a:gd name="connsiteX2156" fmla="*/ 2101004 w 7802028"/>
              <a:gd name="connsiteY2156" fmla="*/ 3852759 h 4651144"/>
              <a:gd name="connsiteX2157" fmla="*/ 2104915 w 7802028"/>
              <a:gd name="connsiteY2157" fmla="*/ 3808681 h 4651144"/>
              <a:gd name="connsiteX2158" fmla="*/ 2122510 w 7802028"/>
              <a:gd name="connsiteY2158" fmla="*/ 3719458 h 4651144"/>
              <a:gd name="connsiteX2159" fmla="*/ 2122510 w 7802028"/>
              <a:gd name="connsiteY2159" fmla="*/ 3711282 h 4651144"/>
              <a:gd name="connsiteX2160" fmla="*/ 2127842 w 7802028"/>
              <a:gd name="connsiteY2160" fmla="*/ 3679112 h 4651144"/>
              <a:gd name="connsiteX2161" fmla="*/ 2127842 w 7802028"/>
              <a:gd name="connsiteY2161" fmla="*/ 3638766 h 4651144"/>
              <a:gd name="connsiteX2162" fmla="*/ 2134774 w 7802028"/>
              <a:gd name="connsiteY2162" fmla="*/ 3586335 h 4651144"/>
              <a:gd name="connsiteX2163" fmla="*/ 2128731 w 7802028"/>
              <a:gd name="connsiteY2163" fmla="*/ 3512752 h 4651144"/>
              <a:gd name="connsiteX2164" fmla="*/ 2095672 w 7802028"/>
              <a:gd name="connsiteY2164" fmla="*/ 3468674 h 4651144"/>
              <a:gd name="connsiteX2165" fmla="*/ 2067235 w 7802028"/>
              <a:gd name="connsiteY2165" fmla="*/ 3453922 h 4651144"/>
              <a:gd name="connsiteX2166" fmla="*/ 2042707 w 7802028"/>
              <a:gd name="connsiteY2166" fmla="*/ 3435438 h 4651144"/>
              <a:gd name="connsiteX2167" fmla="*/ 1996674 w 7802028"/>
              <a:gd name="connsiteY2167" fmla="*/ 3397758 h 4651144"/>
              <a:gd name="connsiteX2168" fmla="*/ 1993652 w 7802028"/>
              <a:gd name="connsiteY2168" fmla="*/ 3369320 h 4651144"/>
              <a:gd name="connsiteX2169" fmla="*/ 1979078 w 7802028"/>
              <a:gd name="connsiteY2169" fmla="*/ 3334484 h 4651144"/>
              <a:gd name="connsiteX2170" fmla="*/ 1952240 w 7802028"/>
              <a:gd name="connsiteY2170" fmla="*/ 3275654 h 4651144"/>
              <a:gd name="connsiteX2171" fmla="*/ 1935355 w 7802028"/>
              <a:gd name="connsiteY2171" fmla="*/ 3225177 h 4651144"/>
              <a:gd name="connsiteX2172" fmla="*/ 1925402 w 7802028"/>
              <a:gd name="connsiteY2172" fmla="*/ 3218779 h 4651144"/>
              <a:gd name="connsiteX2173" fmla="*/ 1916160 w 7802028"/>
              <a:gd name="connsiteY2173" fmla="*/ 3193007 h 4651144"/>
              <a:gd name="connsiteX2174" fmla="*/ 1904607 w 7802028"/>
              <a:gd name="connsiteY2174" fmla="*/ 3185720 h 4651144"/>
              <a:gd name="connsiteX2175" fmla="*/ 1885412 w 7802028"/>
              <a:gd name="connsiteY2175" fmla="*/ 3140753 h 4651144"/>
              <a:gd name="connsiteX2176" fmla="*/ 1893765 w 7802028"/>
              <a:gd name="connsiteY2176" fmla="*/ 3113204 h 4651144"/>
              <a:gd name="connsiteX2177" fmla="*/ 1917582 w 7802028"/>
              <a:gd name="connsiteY2177" fmla="*/ 3080857 h 4651144"/>
              <a:gd name="connsiteX2178" fmla="*/ 1906207 w 7802028"/>
              <a:gd name="connsiteY2178" fmla="*/ 3079968 h 4651144"/>
              <a:gd name="connsiteX2179" fmla="*/ 1893943 w 7802028"/>
              <a:gd name="connsiteY2179" fmla="*/ 3048864 h 4651144"/>
              <a:gd name="connsiteX2180" fmla="*/ 1910117 w 7802028"/>
              <a:gd name="connsiteY2180" fmla="*/ 2990923 h 4651144"/>
              <a:gd name="connsiteX2181" fmla="*/ 1942287 w 7802028"/>
              <a:gd name="connsiteY2181" fmla="*/ 2951288 h 4651144"/>
              <a:gd name="connsiteX2182" fmla="*/ 1975346 w 7802028"/>
              <a:gd name="connsiteY2182" fmla="*/ 2912897 h 4651144"/>
              <a:gd name="connsiteX2183" fmla="*/ 1967703 w 7802028"/>
              <a:gd name="connsiteY2183" fmla="*/ 2903655 h 4651144"/>
              <a:gd name="connsiteX2184" fmla="*/ 1970725 w 7802028"/>
              <a:gd name="connsiteY2184" fmla="*/ 2896368 h 4651144"/>
              <a:gd name="connsiteX2185" fmla="*/ 1970725 w 7802028"/>
              <a:gd name="connsiteY2185" fmla="*/ 2891747 h 4651144"/>
              <a:gd name="connsiteX2186" fmla="*/ 1966104 w 7802028"/>
              <a:gd name="connsiteY2186" fmla="*/ 2871485 h 4651144"/>
              <a:gd name="connsiteX2187" fmla="*/ 1970014 w 7802028"/>
              <a:gd name="connsiteY2187" fmla="*/ 2847846 h 4651144"/>
              <a:gd name="connsiteX2188" fmla="*/ 1956150 w 7802028"/>
              <a:gd name="connsiteY2188" fmla="*/ 2814610 h 4651144"/>
              <a:gd name="connsiteX2189" fmla="*/ 1957394 w 7802028"/>
              <a:gd name="connsiteY2189" fmla="*/ 2808922 h 4651144"/>
              <a:gd name="connsiteX2190" fmla="*/ 1955617 w 7802028"/>
              <a:gd name="connsiteY2190" fmla="*/ 2809811 h 4651144"/>
              <a:gd name="connsiteX2191" fmla="*/ 1946908 w 7802028"/>
              <a:gd name="connsiteY2191" fmla="*/ 2802524 h 4651144"/>
              <a:gd name="connsiteX2192" fmla="*/ 1951529 w 7802028"/>
              <a:gd name="connsiteY2192" fmla="*/ 2793281 h 4651144"/>
              <a:gd name="connsiteX2193" fmla="*/ 1932334 w 7802028"/>
              <a:gd name="connsiteY2193" fmla="*/ 2776752 h 4651144"/>
              <a:gd name="connsiteX2194" fmla="*/ 1905496 w 7802028"/>
              <a:gd name="connsiteY2194" fmla="*/ 2800569 h 4651144"/>
              <a:gd name="connsiteX2195" fmla="*/ 1911717 w 7802028"/>
              <a:gd name="connsiteY2195" fmla="*/ 2808922 h 4651144"/>
              <a:gd name="connsiteX2196" fmla="*/ 1900164 w 7802028"/>
              <a:gd name="connsiteY2196" fmla="*/ 2822786 h 4651144"/>
              <a:gd name="connsiteX2197" fmla="*/ 1874037 w 7802028"/>
              <a:gd name="connsiteY2197" fmla="*/ 2797903 h 4651144"/>
              <a:gd name="connsiteX2198" fmla="*/ 1850931 w 7802028"/>
              <a:gd name="connsiteY2198" fmla="*/ 2797014 h 4651144"/>
              <a:gd name="connsiteX2199" fmla="*/ 1847199 w 7802028"/>
              <a:gd name="connsiteY2199" fmla="*/ 2791504 h 4651144"/>
              <a:gd name="connsiteX2200" fmla="*/ 1833336 w 7802028"/>
              <a:gd name="connsiteY2200" fmla="*/ 2772131 h 4651144"/>
              <a:gd name="connsiteX2201" fmla="*/ 1804187 w 7802028"/>
              <a:gd name="connsiteY2201" fmla="*/ 2747426 h 4651144"/>
              <a:gd name="connsiteX2202" fmla="*/ 1804187 w 7802028"/>
              <a:gd name="connsiteY2202" fmla="*/ 2755602 h 4651144"/>
              <a:gd name="connsiteX2203" fmla="*/ 1796544 w 7802028"/>
              <a:gd name="connsiteY2203" fmla="*/ 2755602 h 4651144"/>
              <a:gd name="connsiteX2204" fmla="*/ 1788902 w 7802028"/>
              <a:gd name="connsiteY2204" fmla="*/ 2719877 h 4651144"/>
              <a:gd name="connsiteX2205" fmla="*/ 1778949 w 7802028"/>
              <a:gd name="connsiteY2205" fmla="*/ 2704236 h 4651144"/>
              <a:gd name="connsiteX2206" fmla="*/ 1749089 w 7802028"/>
              <a:gd name="connsiteY2206" fmla="*/ 2659269 h 4651144"/>
              <a:gd name="connsiteX2207" fmla="*/ 1744468 w 7802028"/>
              <a:gd name="connsiteY2207" fmla="*/ 2659269 h 4651144"/>
              <a:gd name="connsiteX2208" fmla="*/ 1729894 w 7802028"/>
              <a:gd name="connsiteY2208" fmla="*/ 2663890 h 4651144"/>
              <a:gd name="connsiteX2209" fmla="*/ 1697724 w 7802028"/>
              <a:gd name="connsiteY2209" fmla="*/ 2648250 h 4651144"/>
              <a:gd name="connsiteX2210" fmla="*/ 1657023 w 7802028"/>
              <a:gd name="connsiteY2210" fmla="*/ 2635453 h 4651144"/>
              <a:gd name="connsiteX2211" fmla="*/ 1609567 w 7802028"/>
              <a:gd name="connsiteY2211" fmla="*/ 2588531 h 4651144"/>
              <a:gd name="connsiteX2212" fmla="*/ 1604946 w 7802028"/>
              <a:gd name="connsiteY2212" fmla="*/ 2588531 h 4651144"/>
              <a:gd name="connsiteX2213" fmla="*/ 1588061 w 7802028"/>
              <a:gd name="connsiteY2213" fmla="*/ 2581244 h 4651144"/>
              <a:gd name="connsiteX2214" fmla="*/ 1558913 w 7802028"/>
              <a:gd name="connsiteY2214" fmla="*/ 2599728 h 4651144"/>
              <a:gd name="connsiteX2215" fmla="*/ 1543628 w 7802028"/>
              <a:gd name="connsiteY2215" fmla="*/ 2591375 h 4651144"/>
              <a:gd name="connsiteX2216" fmla="*/ 1526032 w 7802028"/>
              <a:gd name="connsiteY2216" fmla="*/ 2589420 h 4651144"/>
              <a:gd name="connsiteX2217" fmla="*/ 1483020 w 7802028"/>
              <a:gd name="connsiteY2217" fmla="*/ 2562760 h 4651144"/>
              <a:gd name="connsiteX2218" fmla="*/ 1460803 w 7802028"/>
              <a:gd name="connsiteY2218" fmla="*/ 2560804 h 4651144"/>
              <a:gd name="connsiteX2219" fmla="*/ 1436987 w 7802028"/>
              <a:gd name="connsiteY2219" fmla="*/ 2539654 h 4651144"/>
              <a:gd name="connsiteX2220" fmla="*/ 1411748 w 7802028"/>
              <a:gd name="connsiteY2220" fmla="*/ 2530589 h 4651144"/>
              <a:gd name="connsiteX2221" fmla="*/ 1403395 w 7802028"/>
              <a:gd name="connsiteY2221" fmla="*/ 2524191 h 4651144"/>
              <a:gd name="connsiteX2222" fmla="*/ 1368026 w 7802028"/>
              <a:gd name="connsiteY2222" fmla="*/ 2494687 h 4651144"/>
              <a:gd name="connsiteX2223" fmla="*/ 1356473 w 7802028"/>
              <a:gd name="connsiteY2223" fmla="*/ 2476380 h 4651144"/>
              <a:gd name="connsiteX2224" fmla="*/ 1364115 w 7802028"/>
              <a:gd name="connsiteY2224" fmla="*/ 2450609 h 4651144"/>
              <a:gd name="connsiteX2225" fmla="*/ 1356473 w 7802028"/>
              <a:gd name="connsiteY2225" fmla="*/ 2429458 h 4651144"/>
              <a:gd name="connsiteX2226" fmla="*/ 1304396 w 7802028"/>
              <a:gd name="connsiteY2226" fmla="*/ 2349478 h 4651144"/>
              <a:gd name="connsiteX2227" fmla="*/ 1276670 w 7802028"/>
              <a:gd name="connsiteY2227" fmla="*/ 2327438 h 4651144"/>
              <a:gd name="connsiteX2228" fmla="*/ 1272049 w 7802028"/>
              <a:gd name="connsiteY2228" fmla="*/ 2300778 h 4651144"/>
              <a:gd name="connsiteX2229" fmla="*/ 1241301 w 7802028"/>
              <a:gd name="connsiteY2229" fmla="*/ 2260432 h 4651144"/>
              <a:gd name="connsiteX2230" fmla="*/ 1232947 w 7802028"/>
              <a:gd name="connsiteY2230" fmla="*/ 2260432 h 4651144"/>
              <a:gd name="connsiteX2231" fmla="*/ 1206820 w 7802028"/>
              <a:gd name="connsiteY2231" fmla="*/ 2228440 h 4651144"/>
              <a:gd name="connsiteX2232" fmla="*/ 1195267 w 7802028"/>
              <a:gd name="connsiteY2232" fmla="*/ 2196270 h 4651144"/>
              <a:gd name="connsiteX2233" fmla="*/ 1183714 w 7802028"/>
              <a:gd name="connsiteY2233" fmla="*/ 2164100 h 4651144"/>
              <a:gd name="connsiteX2234" fmla="*/ 1148345 w 7802028"/>
              <a:gd name="connsiteY2234" fmla="*/ 2145793 h 4651144"/>
              <a:gd name="connsiteX2235" fmla="*/ 1146746 w 7802028"/>
              <a:gd name="connsiteY2235" fmla="*/ 2157702 h 4651144"/>
              <a:gd name="connsiteX2236" fmla="*/ 1160431 w 7802028"/>
              <a:gd name="connsiteY2236" fmla="*/ 2204446 h 4651144"/>
              <a:gd name="connsiteX2237" fmla="*/ 1183537 w 7802028"/>
              <a:gd name="connsiteY2237" fmla="*/ 2227551 h 4651144"/>
              <a:gd name="connsiteX2238" fmla="*/ 1199533 w 7802028"/>
              <a:gd name="connsiteY2238" fmla="*/ 2265231 h 4651144"/>
              <a:gd name="connsiteX2239" fmla="*/ 1225660 w 7802028"/>
              <a:gd name="connsiteY2239" fmla="*/ 2315708 h 4651144"/>
              <a:gd name="connsiteX2240" fmla="*/ 1250187 w 7802028"/>
              <a:gd name="connsiteY2240" fmla="*/ 2372761 h 4651144"/>
              <a:gd name="connsiteX2241" fmla="*/ 1265472 w 7802028"/>
              <a:gd name="connsiteY2241" fmla="*/ 2388401 h 4651144"/>
              <a:gd name="connsiteX2242" fmla="*/ 1260141 w 7802028"/>
              <a:gd name="connsiteY2242" fmla="*/ 2402265 h 4651144"/>
              <a:gd name="connsiteX2243" fmla="*/ 1247699 w 7802028"/>
              <a:gd name="connsiteY2243" fmla="*/ 2382714 h 4651144"/>
              <a:gd name="connsiteX2244" fmla="*/ 1218017 w 7802028"/>
              <a:gd name="connsiteY2244" fmla="*/ 2354454 h 4651144"/>
              <a:gd name="connsiteX2245" fmla="*/ 1210375 w 7802028"/>
              <a:gd name="connsiteY2245" fmla="*/ 2346278 h 4651144"/>
              <a:gd name="connsiteX2246" fmla="*/ 1210375 w 7802028"/>
              <a:gd name="connsiteY2246" fmla="*/ 2322284 h 4651144"/>
              <a:gd name="connsiteX2247" fmla="*/ 1188158 w 7802028"/>
              <a:gd name="connsiteY2247" fmla="*/ 2292958 h 4651144"/>
              <a:gd name="connsiteX2248" fmla="*/ 1152966 w 7802028"/>
              <a:gd name="connsiteY2248" fmla="*/ 2268964 h 4651144"/>
              <a:gd name="connsiteX2249" fmla="*/ 1168252 w 7802028"/>
              <a:gd name="connsiteY2249" fmla="*/ 2260788 h 4651144"/>
              <a:gd name="connsiteX2250" fmla="*/ 1130927 w 7802028"/>
              <a:gd name="connsiteY2250" fmla="*/ 2211378 h 4651144"/>
              <a:gd name="connsiteX2251" fmla="*/ 1117775 w 7802028"/>
              <a:gd name="connsiteY2251" fmla="*/ 2167832 h 4651144"/>
              <a:gd name="connsiteX2252" fmla="*/ 1098579 w 7802028"/>
              <a:gd name="connsiteY2252" fmla="*/ 2124643 h 4651144"/>
              <a:gd name="connsiteX2253" fmla="*/ 1098579 w 7802028"/>
              <a:gd name="connsiteY2253" fmla="*/ 2118244 h 4651144"/>
              <a:gd name="connsiteX2254" fmla="*/ 1100179 w 7802028"/>
              <a:gd name="connsiteY2254" fmla="*/ 2118244 h 4651144"/>
              <a:gd name="connsiteX2255" fmla="*/ 1021976 w 7802028"/>
              <a:gd name="connsiteY2255" fmla="*/ 2058525 h 4651144"/>
              <a:gd name="connsiteX2256" fmla="*/ 1015755 w 7802028"/>
              <a:gd name="connsiteY2256" fmla="*/ 2038264 h 4651144"/>
              <a:gd name="connsiteX2257" fmla="*/ 987495 w 7802028"/>
              <a:gd name="connsiteY2257" fmla="*/ 1957394 h 4651144"/>
              <a:gd name="connsiteX2258" fmla="*/ 941462 w 7802028"/>
              <a:gd name="connsiteY2258" fmla="*/ 1886656 h 4651144"/>
              <a:gd name="connsiteX2259" fmla="*/ 949104 w 7802028"/>
              <a:gd name="connsiteY2259" fmla="*/ 1869238 h 4651144"/>
              <a:gd name="connsiteX2260" fmla="*/ 941462 w 7802028"/>
              <a:gd name="connsiteY2260" fmla="*/ 1792101 h 4651144"/>
              <a:gd name="connsiteX2261" fmla="*/ 954436 w 7802028"/>
              <a:gd name="connsiteY2261" fmla="*/ 1689192 h 4651144"/>
              <a:gd name="connsiteX2262" fmla="*/ 935241 w 7802028"/>
              <a:gd name="connsiteY2262" fmla="*/ 1640493 h 4651144"/>
              <a:gd name="connsiteX2263" fmla="*/ 946794 w 7802028"/>
              <a:gd name="connsiteY2263" fmla="*/ 1634095 h 4651144"/>
              <a:gd name="connsiteX2264" fmla="*/ 969011 w 7802028"/>
              <a:gd name="connsiteY2264" fmla="*/ 1649735 h 4651144"/>
              <a:gd name="connsiteX2265" fmla="*/ 979853 w 7802028"/>
              <a:gd name="connsiteY2265" fmla="*/ 1624852 h 4651144"/>
              <a:gd name="connsiteX2266" fmla="*/ 969899 w 7802028"/>
              <a:gd name="connsiteY2266" fmla="*/ 1603702 h 4651144"/>
              <a:gd name="connsiteX2267" fmla="*/ 969899 w 7802028"/>
              <a:gd name="connsiteY2267" fmla="*/ 1603702 h 4651144"/>
              <a:gd name="connsiteX2268" fmla="*/ 969899 w 7802028"/>
              <a:gd name="connsiteY2268" fmla="*/ 1603702 h 4651144"/>
              <a:gd name="connsiteX2269" fmla="*/ 961546 w 7802028"/>
              <a:gd name="connsiteY2269" fmla="*/ 1598192 h 4651144"/>
              <a:gd name="connsiteX2270" fmla="*/ 932397 w 7802028"/>
              <a:gd name="connsiteY2270" fmla="*/ 1577930 h 4651144"/>
              <a:gd name="connsiteX2271" fmla="*/ 895606 w 7802028"/>
              <a:gd name="connsiteY2271" fmla="*/ 1547715 h 4651144"/>
              <a:gd name="connsiteX2272" fmla="*/ 862547 w 7802028"/>
              <a:gd name="connsiteY2272" fmla="*/ 1501860 h 4651144"/>
              <a:gd name="connsiteX2273" fmla="*/ 841930 w 7802028"/>
              <a:gd name="connsiteY2273" fmla="*/ 1484442 h 4651144"/>
              <a:gd name="connsiteX2274" fmla="*/ 834288 w 7802028"/>
              <a:gd name="connsiteY2274" fmla="*/ 1456893 h 4651144"/>
              <a:gd name="connsiteX2275" fmla="*/ 817403 w 7802028"/>
              <a:gd name="connsiteY2275" fmla="*/ 1449606 h 4651144"/>
              <a:gd name="connsiteX2276" fmla="*/ 809760 w 7802028"/>
              <a:gd name="connsiteY2276" fmla="*/ 1409082 h 4651144"/>
              <a:gd name="connsiteX2277" fmla="*/ 805139 w 7802028"/>
              <a:gd name="connsiteY2277" fmla="*/ 1396285 h 4651144"/>
              <a:gd name="connsiteX2278" fmla="*/ 815803 w 7802028"/>
              <a:gd name="connsiteY2278" fmla="*/ 1377979 h 4651144"/>
              <a:gd name="connsiteX2279" fmla="*/ 797852 w 7802028"/>
              <a:gd name="connsiteY2279" fmla="*/ 1347941 h 4651144"/>
              <a:gd name="connsiteX2280" fmla="*/ 815803 w 7802028"/>
              <a:gd name="connsiteY2280" fmla="*/ 1377979 h 4651144"/>
              <a:gd name="connsiteX2281" fmla="*/ 805139 w 7802028"/>
              <a:gd name="connsiteY2281" fmla="*/ 1396285 h 4651144"/>
              <a:gd name="connsiteX2282" fmla="*/ 797496 w 7802028"/>
              <a:gd name="connsiteY2282" fmla="*/ 1397174 h 4651144"/>
              <a:gd name="connsiteX2283" fmla="*/ 765327 w 7802028"/>
              <a:gd name="connsiteY2283" fmla="*/ 1369625 h 4651144"/>
              <a:gd name="connsiteX2284" fmla="*/ 765327 w 7802028"/>
              <a:gd name="connsiteY2284" fmla="*/ 1355762 h 4651144"/>
              <a:gd name="connsiteX2285" fmla="*/ 742221 w 7802028"/>
              <a:gd name="connsiteY2285" fmla="*/ 1341898 h 4651144"/>
              <a:gd name="connsiteX2286" fmla="*/ 728535 w 7802028"/>
              <a:gd name="connsiteY2286" fmla="*/ 1328035 h 4651144"/>
              <a:gd name="connsiteX2287" fmla="*/ 740088 w 7802028"/>
              <a:gd name="connsiteY2287" fmla="*/ 1312394 h 4651144"/>
              <a:gd name="connsiteX2288" fmla="*/ 740088 w 7802028"/>
              <a:gd name="connsiteY2288" fmla="*/ 1300486 h 4651144"/>
              <a:gd name="connsiteX2289" fmla="*/ 719293 w 7802028"/>
              <a:gd name="connsiteY2289" fmla="*/ 1312394 h 4651144"/>
              <a:gd name="connsiteX2290" fmla="*/ 707740 w 7802028"/>
              <a:gd name="connsiteY2290" fmla="*/ 1298531 h 4651144"/>
              <a:gd name="connsiteX2291" fmla="*/ 715383 w 7802028"/>
              <a:gd name="connsiteY2291" fmla="*/ 1279158 h 4651144"/>
              <a:gd name="connsiteX2292" fmla="*/ 701520 w 7802028"/>
              <a:gd name="connsiteY2292" fmla="*/ 1272760 h 4651144"/>
              <a:gd name="connsiteX2293" fmla="*/ 678414 w 7802028"/>
              <a:gd name="connsiteY2293" fmla="*/ 1259074 h 4651144"/>
              <a:gd name="connsiteX2294" fmla="*/ 666861 w 7802028"/>
              <a:gd name="connsiteY2294" fmla="*/ 1275603 h 4651144"/>
              <a:gd name="connsiteX2295" fmla="*/ 630781 w 7802028"/>
              <a:gd name="connsiteY2295" fmla="*/ 1240767 h 4651144"/>
              <a:gd name="connsiteX2296" fmla="*/ 561820 w 7802028"/>
              <a:gd name="connsiteY2296" fmla="*/ 1208597 h 4651144"/>
              <a:gd name="connsiteX2297" fmla="*/ 519519 w 7802028"/>
              <a:gd name="connsiteY2297" fmla="*/ 1208597 h 4651144"/>
              <a:gd name="connsiteX2298" fmla="*/ 447536 w 7802028"/>
              <a:gd name="connsiteY2298" fmla="*/ 1162564 h 4651144"/>
              <a:gd name="connsiteX2299" fmla="*/ 416077 w 7802028"/>
              <a:gd name="connsiteY2299" fmla="*/ 1176427 h 4651144"/>
              <a:gd name="connsiteX2300" fmla="*/ 423720 w 7802028"/>
              <a:gd name="connsiteY2300" fmla="*/ 1189402 h 4651144"/>
              <a:gd name="connsiteX2301" fmla="*/ 347116 w 7802028"/>
              <a:gd name="connsiteY2301" fmla="*/ 1240945 h 4651144"/>
              <a:gd name="connsiteX2302" fmla="*/ 339474 w 7802028"/>
              <a:gd name="connsiteY2302" fmla="*/ 1234369 h 4651144"/>
              <a:gd name="connsiteX2303" fmla="*/ 345517 w 7802028"/>
              <a:gd name="connsiteY2303" fmla="*/ 1227082 h 4651144"/>
              <a:gd name="connsiteX2304" fmla="*/ 344806 w 7802028"/>
              <a:gd name="connsiteY2304" fmla="*/ 1216062 h 4651144"/>
              <a:gd name="connsiteX2305" fmla="*/ 378575 w 7802028"/>
              <a:gd name="connsiteY2305" fmla="*/ 1171984 h 4651144"/>
              <a:gd name="connsiteX2306" fmla="*/ 379286 w 7802028"/>
              <a:gd name="connsiteY2306" fmla="*/ 1162919 h 4651144"/>
              <a:gd name="connsiteX2307" fmla="*/ 370044 w 7802028"/>
              <a:gd name="connsiteY2307" fmla="*/ 1162919 h 4651144"/>
              <a:gd name="connsiteX2308" fmla="*/ 301083 w 7802028"/>
              <a:gd name="connsiteY2308" fmla="*/ 1243789 h 4651144"/>
              <a:gd name="connsiteX2309" fmla="*/ 301083 w 7802028"/>
              <a:gd name="connsiteY2309" fmla="*/ 1257474 h 4651144"/>
              <a:gd name="connsiteX2310" fmla="*/ 266602 w 7802028"/>
              <a:gd name="connsiteY2310" fmla="*/ 1294265 h 4651144"/>
              <a:gd name="connsiteX2311" fmla="*/ 247407 w 7802028"/>
              <a:gd name="connsiteY2311" fmla="*/ 1317193 h 4651144"/>
              <a:gd name="connsiteX2312" fmla="*/ 197463 w 7802028"/>
              <a:gd name="connsiteY2312" fmla="*/ 1358606 h 4651144"/>
              <a:gd name="connsiteX2313" fmla="*/ 136145 w 7802028"/>
              <a:gd name="connsiteY2313" fmla="*/ 1386154 h 4651144"/>
              <a:gd name="connsiteX2314" fmla="*/ 60963 w 7802028"/>
              <a:gd name="connsiteY2314" fmla="*/ 1419213 h 4651144"/>
              <a:gd name="connsiteX2315" fmla="*/ 97754 w 7802028"/>
              <a:gd name="connsiteY2315" fmla="*/ 1399840 h 4651144"/>
              <a:gd name="connsiteX2316" fmla="*/ 122282 w 7802028"/>
              <a:gd name="connsiteY2316" fmla="*/ 1369625 h 4651144"/>
              <a:gd name="connsiteX2317" fmla="*/ 159073 w 7802028"/>
              <a:gd name="connsiteY2317" fmla="*/ 1355762 h 4651144"/>
              <a:gd name="connsiteX2318" fmla="*/ 220391 w 7802028"/>
              <a:gd name="connsiteY2318" fmla="*/ 1305285 h 4651144"/>
              <a:gd name="connsiteX2319" fmla="*/ 256471 w 7802028"/>
              <a:gd name="connsiteY2319" fmla="*/ 1250187 h 4651144"/>
              <a:gd name="connsiteX2320" fmla="*/ 245274 w 7802028"/>
              <a:gd name="connsiteY2320" fmla="*/ 1250187 h 4651144"/>
              <a:gd name="connsiteX2321" fmla="*/ 217014 w 7802028"/>
              <a:gd name="connsiteY2321" fmla="*/ 1262095 h 4651144"/>
              <a:gd name="connsiteX2322" fmla="*/ 196219 w 7802028"/>
              <a:gd name="connsiteY2322" fmla="*/ 1254808 h 4651144"/>
              <a:gd name="connsiteX2323" fmla="*/ 190887 w 7802028"/>
              <a:gd name="connsiteY2323" fmla="*/ 1271338 h 4651144"/>
              <a:gd name="connsiteX2324" fmla="*/ 153918 w 7802028"/>
              <a:gd name="connsiteY2324" fmla="*/ 1245566 h 4651144"/>
              <a:gd name="connsiteX2325" fmla="*/ 153207 w 7802028"/>
              <a:gd name="connsiteY2325" fmla="*/ 1259429 h 4651144"/>
              <a:gd name="connsiteX2326" fmla="*/ 144143 w 7802028"/>
              <a:gd name="connsiteY2326" fmla="*/ 1259429 h 4651144"/>
              <a:gd name="connsiteX2327" fmla="*/ 132590 w 7802028"/>
              <a:gd name="connsiteY2327" fmla="*/ 1266717 h 4651144"/>
              <a:gd name="connsiteX2328" fmla="*/ 124948 w 7802028"/>
              <a:gd name="connsiteY2328" fmla="*/ 1243789 h 4651144"/>
              <a:gd name="connsiteX2329" fmla="*/ 124948 w 7802028"/>
              <a:gd name="connsiteY2329" fmla="*/ 1225304 h 4651144"/>
              <a:gd name="connsiteX2330" fmla="*/ 118727 w 7802028"/>
              <a:gd name="connsiteY2330" fmla="*/ 1211619 h 4651144"/>
              <a:gd name="connsiteX2331" fmla="*/ 103442 w 7802028"/>
              <a:gd name="connsiteY2331" fmla="*/ 1227259 h 4651144"/>
              <a:gd name="connsiteX2332" fmla="*/ 52076 w 7802028"/>
              <a:gd name="connsiteY2332" fmla="*/ 1184959 h 4651144"/>
              <a:gd name="connsiteX2333" fmla="*/ 63629 w 7802028"/>
              <a:gd name="connsiteY2333" fmla="*/ 1182115 h 4651144"/>
              <a:gd name="connsiteX2334" fmla="*/ 33059 w 7802028"/>
              <a:gd name="connsiteY2334" fmla="*/ 1142658 h 4651144"/>
              <a:gd name="connsiteX2335" fmla="*/ 90467 w 7802028"/>
              <a:gd name="connsiteY2335" fmla="*/ 1092181 h 4651144"/>
              <a:gd name="connsiteX2336" fmla="*/ 149475 w 7802028"/>
              <a:gd name="connsiteY2336" fmla="*/ 1055390 h 4651144"/>
              <a:gd name="connsiteX2337" fmla="*/ 136500 w 7802028"/>
              <a:gd name="connsiteY2337" fmla="*/ 1033351 h 4651144"/>
              <a:gd name="connsiteX2338" fmla="*/ 148053 w 7802028"/>
              <a:gd name="connsiteY2338" fmla="*/ 1032462 h 4651144"/>
              <a:gd name="connsiteX2339" fmla="*/ 148053 w 7802028"/>
              <a:gd name="connsiteY2339" fmla="*/ 1018599 h 4651144"/>
              <a:gd name="connsiteX2340" fmla="*/ 136500 w 7802028"/>
              <a:gd name="connsiteY2340" fmla="*/ 1018599 h 4651144"/>
              <a:gd name="connsiteX2341" fmla="*/ 103619 w 7802028"/>
              <a:gd name="connsiteY2341" fmla="*/ 1034239 h 4651144"/>
              <a:gd name="connsiteX2342" fmla="*/ 71272 w 7802028"/>
              <a:gd name="connsiteY2342" fmla="*/ 1027841 h 4651144"/>
              <a:gd name="connsiteX2343" fmla="*/ 30570 w 7802028"/>
              <a:gd name="connsiteY2343" fmla="*/ 1027841 h 4651144"/>
              <a:gd name="connsiteX2344" fmla="*/ 20617 w 7802028"/>
              <a:gd name="connsiteY2344" fmla="*/ 1002069 h 4651144"/>
              <a:gd name="connsiteX2345" fmla="*/ 22928 w 7802028"/>
              <a:gd name="connsiteY2345" fmla="*/ 992827 h 4651144"/>
              <a:gd name="connsiteX2346" fmla="*/ 0 w 7802028"/>
              <a:gd name="connsiteY2346" fmla="*/ 977186 h 4651144"/>
              <a:gd name="connsiteX2347" fmla="*/ 68961 w 7802028"/>
              <a:gd name="connsiteY2347" fmla="*/ 936841 h 4651144"/>
              <a:gd name="connsiteX2348" fmla="*/ 82647 w 7802028"/>
              <a:gd name="connsiteY2348" fmla="*/ 936841 h 4651144"/>
              <a:gd name="connsiteX2349" fmla="*/ 111084 w 7802028"/>
              <a:gd name="connsiteY2349" fmla="*/ 957991 h 4651144"/>
              <a:gd name="connsiteX2350" fmla="*/ 132590 w 7802028"/>
              <a:gd name="connsiteY2350" fmla="*/ 957991 h 4651144"/>
              <a:gd name="connsiteX2351" fmla="*/ 86557 w 7802028"/>
              <a:gd name="connsiteY2351" fmla="*/ 913735 h 4651144"/>
              <a:gd name="connsiteX2352" fmla="*/ 63629 w 7802028"/>
              <a:gd name="connsiteY2352" fmla="*/ 877122 h 4651144"/>
              <a:gd name="connsiteX2353" fmla="*/ 23106 w 7802028"/>
              <a:gd name="connsiteY2353" fmla="*/ 856860 h 4651144"/>
              <a:gd name="connsiteX2354" fmla="*/ 34481 w 7802028"/>
              <a:gd name="connsiteY2354" fmla="*/ 831088 h 4651144"/>
              <a:gd name="connsiteX2355" fmla="*/ 76604 w 7802028"/>
              <a:gd name="connsiteY2355" fmla="*/ 831088 h 4651144"/>
              <a:gd name="connsiteX2356" fmla="*/ 174713 w 7802028"/>
              <a:gd name="connsiteY2356" fmla="*/ 743821 h 4651144"/>
              <a:gd name="connsiteX2357" fmla="*/ 202973 w 7802028"/>
              <a:gd name="connsiteY2357" fmla="*/ 742043 h 4651144"/>
              <a:gd name="connsiteX2358" fmla="*/ 235854 w 7802028"/>
              <a:gd name="connsiteY2358" fmla="*/ 716272 h 4651144"/>
              <a:gd name="connsiteX2359" fmla="*/ 259671 w 7802028"/>
              <a:gd name="connsiteY2359" fmla="*/ 730135 h 4651144"/>
              <a:gd name="connsiteX2360" fmla="*/ 252739 w 7802028"/>
              <a:gd name="connsiteY2360" fmla="*/ 742043 h 4651144"/>
              <a:gd name="connsiteX2361" fmla="*/ 271934 w 7802028"/>
              <a:gd name="connsiteY2361" fmla="*/ 730135 h 4651144"/>
              <a:gd name="connsiteX2362" fmla="*/ 289530 w 7802028"/>
              <a:gd name="connsiteY2362" fmla="*/ 739377 h 4651144"/>
              <a:gd name="connsiteX2363" fmla="*/ 327921 w 7802028"/>
              <a:gd name="connsiteY2363" fmla="*/ 739377 h 4651144"/>
              <a:gd name="connsiteX2364" fmla="*/ 350849 w 7802028"/>
              <a:gd name="connsiteY2364" fmla="*/ 757684 h 4651144"/>
              <a:gd name="connsiteX2365" fmla="*/ 409857 w 7802028"/>
              <a:gd name="connsiteY2365" fmla="*/ 757684 h 4651144"/>
              <a:gd name="connsiteX2366" fmla="*/ 496414 w 7802028"/>
              <a:gd name="connsiteY2366" fmla="*/ 780612 h 4651144"/>
              <a:gd name="connsiteX2367" fmla="*/ 532494 w 7802028"/>
              <a:gd name="connsiteY2367" fmla="*/ 774213 h 4651144"/>
              <a:gd name="connsiteX2368" fmla="*/ 580838 w 7802028"/>
              <a:gd name="connsiteY2368" fmla="*/ 792520 h 4651144"/>
              <a:gd name="connsiteX2369" fmla="*/ 580838 w 7802028"/>
              <a:gd name="connsiteY2369" fmla="*/ 791631 h 4651144"/>
              <a:gd name="connsiteX2370" fmla="*/ 589902 w 7802028"/>
              <a:gd name="connsiteY2370" fmla="*/ 791631 h 4651144"/>
              <a:gd name="connsiteX2371" fmla="*/ 600744 w 7802028"/>
              <a:gd name="connsiteY2371" fmla="*/ 803539 h 4651144"/>
              <a:gd name="connsiteX2372" fmla="*/ 685879 w 7802028"/>
              <a:gd name="connsiteY2372" fmla="*/ 831088 h 4651144"/>
              <a:gd name="connsiteX2373" fmla="*/ 708096 w 7802028"/>
              <a:gd name="connsiteY2373" fmla="*/ 807094 h 4651144"/>
              <a:gd name="connsiteX2374" fmla="*/ 731912 w 7802028"/>
              <a:gd name="connsiteY2374" fmla="*/ 800696 h 4651144"/>
              <a:gd name="connsiteX2375" fmla="*/ 767104 w 7802028"/>
              <a:gd name="connsiteY2375" fmla="*/ 788610 h 4651144"/>
              <a:gd name="connsiteX2376" fmla="*/ 820780 w 7802028"/>
              <a:gd name="connsiteY2376" fmla="*/ 770303 h 4651144"/>
              <a:gd name="connsiteX2377" fmla="*/ 834643 w 7802028"/>
              <a:gd name="connsiteY2377" fmla="*/ 783100 h 4651144"/>
              <a:gd name="connsiteX2378" fmla="*/ 860770 w 7802028"/>
              <a:gd name="connsiteY2378" fmla="*/ 756617 h 4651144"/>
              <a:gd name="connsiteX2379" fmla="*/ 900583 w 7802028"/>
              <a:gd name="connsiteY2379" fmla="*/ 797852 h 4651144"/>
              <a:gd name="connsiteX2380" fmla="*/ 930442 w 7802028"/>
              <a:gd name="connsiteY2380" fmla="*/ 773858 h 4651144"/>
              <a:gd name="connsiteX2381" fmla="*/ 948927 w 7802028"/>
              <a:gd name="connsiteY2381" fmla="*/ 798741 h 4651144"/>
              <a:gd name="connsiteX2382" fmla="*/ 981808 w 7802028"/>
              <a:gd name="connsiteY2382" fmla="*/ 786832 h 4651144"/>
              <a:gd name="connsiteX2383" fmla="*/ 1098402 w 7802028"/>
              <a:gd name="connsiteY2383" fmla="*/ 828245 h 4651144"/>
              <a:gd name="connsiteX2384" fmla="*/ 1159720 w 7802028"/>
              <a:gd name="connsiteY2384" fmla="*/ 854016 h 4651144"/>
              <a:gd name="connsiteX2385" fmla="*/ 1131638 w 7802028"/>
              <a:gd name="connsiteY2385" fmla="*/ 864325 h 4651144"/>
              <a:gd name="connsiteX2386" fmla="*/ 1162031 w 7802028"/>
              <a:gd name="connsiteY2386" fmla="*/ 878721 h 4651144"/>
              <a:gd name="connsiteX2387" fmla="*/ 1204154 w 7802028"/>
              <a:gd name="connsiteY2387" fmla="*/ 870368 h 4651144"/>
              <a:gd name="connsiteX2388" fmla="*/ 1253209 w 7802028"/>
              <a:gd name="connsiteY2388" fmla="*/ 870368 h 4651144"/>
              <a:gd name="connsiteX2389" fmla="*/ 1264762 w 7802028"/>
              <a:gd name="connsiteY2389" fmla="*/ 876944 h 4651144"/>
              <a:gd name="connsiteX2390" fmla="*/ 1296221 w 7802028"/>
              <a:gd name="connsiteY2390" fmla="*/ 907159 h 4651144"/>
              <a:gd name="connsiteX2391" fmla="*/ 1291600 w 7802028"/>
              <a:gd name="connsiteY2391" fmla="*/ 879610 h 4651144"/>
              <a:gd name="connsiteX2392" fmla="*/ 1327680 w 7802028"/>
              <a:gd name="connsiteY2392" fmla="*/ 842819 h 4651144"/>
              <a:gd name="connsiteX2393" fmla="*/ 1286090 w 7802028"/>
              <a:gd name="connsiteY2393" fmla="*/ 857393 h 4651144"/>
              <a:gd name="connsiteX2394" fmla="*/ 1276314 w 7802028"/>
              <a:gd name="connsiteY2394" fmla="*/ 847440 h 4651144"/>
              <a:gd name="connsiteX2395" fmla="*/ 1336211 w 7802028"/>
              <a:gd name="connsiteY2395" fmla="*/ 821846 h 4651144"/>
              <a:gd name="connsiteX2396" fmla="*/ 1435920 w 7802028"/>
              <a:gd name="connsiteY2396" fmla="*/ 876944 h 4651144"/>
              <a:gd name="connsiteX2397" fmla="*/ 1501149 w 7802028"/>
              <a:gd name="connsiteY2397" fmla="*/ 876944 h 4651144"/>
              <a:gd name="connsiteX2398" fmla="*/ 1520344 w 7802028"/>
              <a:gd name="connsiteY2398" fmla="*/ 847440 h 4651144"/>
              <a:gd name="connsiteX2399" fmla="*/ 1554825 w 7802028"/>
              <a:gd name="connsiteY2399" fmla="*/ 858460 h 4651144"/>
              <a:gd name="connsiteX2400" fmla="*/ 1566378 w 7802028"/>
              <a:gd name="connsiteY2400" fmla="*/ 890630 h 4651144"/>
              <a:gd name="connsiteX2401" fmla="*/ 1607079 w 7802028"/>
              <a:gd name="connsiteY2401" fmla="*/ 826289 h 4651144"/>
              <a:gd name="connsiteX2402" fmla="*/ 1590905 w 7802028"/>
              <a:gd name="connsiteY2402" fmla="*/ 835532 h 4651144"/>
              <a:gd name="connsiteX2403" fmla="*/ 1597126 w 7802028"/>
              <a:gd name="connsiteY2403" fmla="*/ 807983 h 4651144"/>
              <a:gd name="connsiteX2404" fmla="*/ 1545050 w 7802028"/>
              <a:gd name="connsiteY2404" fmla="*/ 764793 h 4651144"/>
              <a:gd name="connsiteX2405" fmla="*/ 1555003 w 7802028"/>
              <a:gd name="connsiteY2405" fmla="*/ 743643 h 4651144"/>
              <a:gd name="connsiteX2406" fmla="*/ 1548960 w 7802028"/>
              <a:gd name="connsiteY2406" fmla="*/ 720715 h 4651144"/>
              <a:gd name="connsiteX2407" fmla="*/ 1570466 w 7802028"/>
              <a:gd name="connsiteY2407" fmla="*/ 706852 h 4651144"/>
              <a:gd name="connsiteX2408" fmla="*/ 1578108 w 7802028"/>
              <a:gd name="connsiteY2408" fmla="*/ 686590 h 4651144"/>
              <a:gd name="connsiteX2409" fmla="*/ 1625563 w 7802028"/>
              <a:gd name="connsiteY2409" fmla="*/ 734401 h 4651144"/>
              <a:gd name="connsiteX2410" fmla="*/ 1648669 w 7802028"/>
              <a:gd name="connsiteY2410" fmla="*/ 764793 h 4651144"/>
              <a:gd name="connsiteX2411" fmla="*/ 1629474 w 7802028"/>
              <a:gd name="connsiteY2411" fmla="*/ 786832 h 4651144"/>
              <a:gd name="connsiteX2412" fmla="*/ 1667864 w 7802028"/>
              <a:gd name="connsiteY2412" fmla="*/ 800696 h 4651144"/>
              <a:gd name="connsiteX2413" fmla="*/ 1660222 w 7802028"/>
              <a:gd name="connsiteY2413" fmla="*/ 811715 h 4651144"/>
              <a:gd name="connsiteX2414" fmla="*/ 1677818 w 7802028"/>
              <a:gd name="connsiteY2414" fmla="*/ 847618 h 4651144"/>
              <a:gd name="connsiteX2415" fmla="*/ 1708388 w 7802028"/>
              <a:gd name="connsiteY2415" fmla="*/ 807983 h 4651144"/>
              <a:gd name="connsiteX2416" fmla="*/ 1736826 w 7802028"/>
              <a:gd name="connsiteY2416" fmla="*/ 840153 h 4651144"/>
              <a:gd name="connsiteX2417" fmla="*/ 1723851 w 7802028"/>
              <a:gd name="connsiteY2417" fmla="*/ 863081 h 4651144"/>
              <a:gd name="connsiteX2418" fmla="*/ 1763841 w 7802028"/>
              <a:gd name="connsiteY2418" fmla="*/ 889563 h 4651144"/>
              <a:gd name="connsiteX2419" fmla="*/ 1778949 w 7802028"/>
              <a:gd name="connsiteY2419" fmla="*/ 844596 h 4651144"/>
              <a:gd name="connsiteX2420" fmla="*/ 1800455 w 7802028"/>
              <a:gd name="connsiteY2420" fmla="*/ 826289 h 4651144"/>
              <a:gd name="connsiteX2421" fmla="*/ 1788902 w 7802028"/>
              <a:gd name="connsiteY2421" fmla="*/ 801584 h 4651144"/>
              <a:gd name="connsiteX2422" fmla="*/ 1808097 w 7802028"/>
              <a:gd name="connsiteY2422" fmla="*/ 783100 h 4651144"/>
              <a:gd name="connsiteX2423" fmla="*/ 1827293 w 7802028"/>
              <a:gd name="connsiteY2423" fmla="*/ 789498 h 4651144"/>
              <a:gd name="connsiteX2424" fmla="*/ 1877236 w 7802028"/>
              <a:gd name="connsiteY2424" fmla="*/ 812604 h 4651144"/>
              <a:gd name="connsiteX2425" fmla="*/ 1877236 w 7802028"/>
              <a:gd name="connsiteY2425" fmla="*/ 835532 h 4651144"/>
              <a:gd name="connsiteX2426" fmla="*/ 1863373 w 7802028"/>
              <a:gd name="connsiteY2426" fmla="*/ 870368 h 4651144"/>
              <a:gd name="connsiteX2427" fmla="*/ 1880969 w 7802028"/>
              <a:gd name="connsiteY2427" fmla="*/ 893473 h 4651144"/>
              <a:gd name="connsiteX2428" fmla="*/ 1836535 w 7802028"/>
              <a:gd name="connsiteY2428" fmla="*/ 936663 h 4651144"/>
              <a:gd name="connsiteX2429" fmla="*/ 1827293 w 7802028"/>
              <a:gd name="connsiteY2429" fmla="*/ 941284 h 4651144"/>
              <a:gd name="connsiteX2430" fmla="*/ 1802054 w 7802028"/>
              <a:gd name="connsiteY2430" fmla="*/ 948749 h 4651144"/>
              <a:gd name="connsiteX2431" fmla="*/ 1768285 w 7802028"/>
              <a:gd name="connsiteY2431" fmla="*/ 930264 h 4651144"/>
              <a:gd name="connsiteX2432" fmla="*/ 1773794 w 7802028"/>
              <a:gd name="connsiteY2432" fmla="*/ 950348 h 4651144"/>
              <a:gd name="connsiteX2433" fmla="*/ 1739314 w 7802028"/>
              <a:gd name="connsiteY2433" fmla="*/ 980741 h 4651144"/>
              <a:gd name="connsiteX2434" fmla="*/ 1704833 w 7802028"/>
              <a:gd name="connsiteY2434" fmla="*/ 959591 h 4651144"/>
              <a:gd name="connsiteX2435" fmla="*/ 1690970 w 7802028"/>
              <a:gd name="connsiteY2435" fmla="*/ 959591 h 4651144"/>
              <a:gd name="connsiteX2436" fmla="*/ 1754599 w 7802028"/>
              <a:gd name="connsiteY2436" fmla="*/ 989806 h 4651144"/>
              <a:gd name="connsiteX2437" fmla="*/ 1754599 w 7802028"/>
              <a:gd name="connsiteY2437" fmla="*/ 1003669 h 4651144"/>
              <a:gd name="connsiteX2438" fmla="*/ 1714075 w 7802028"/>
              <a:gd name="connsiteY2438" fmla="*/ 1037616 h 4651144"/>
              <a:gd name="connsiteX2439" fmla="*/ 1697191 w 7802028"/>
              <a:gd name="connsiteY2439" fmla="*/ 1037616 h 4651144"/>
              <a:gd name="connsiteX2440" fmla="*/ 1681728 w 7802028"/>
              <a:gd name="connsiteY2440" fmla="*/ 1057167 h 4651144"/>
              <a:gd name="connsiteX2441" fmla="*/ 1635694 w 7802028"/>
              <a:gd name="connsiteY2441" fmla="*/ 1050236 h 4651144"/>
              <a:gd name="connsiteX2442" fmla="*/ 1675685 w 7802028"/>
              <a:gd name="connsiteY2442" fmla="*/ 1072452 h 4651144"/>
              <a:gd name="connsiteX2443" fmla="*/ 1639604 w 7802028"/>
              <a:gd name="connsiteY2443" fmla="*/ 1090759 h 4651144"/>
              <a:gd name="connsiteX2444" fmla="*/ 1614366 w 7802028"/>
              <a:gd name="connsiteY2444" fmla="*/ 1136615 h 4651144"/>
              <a:gd name="connsiteX2445" fmla="*/ 1587528 w 7802028"/>
              <a:gd name="connsiteY2445" fmla="*/ 1216595 h 4651144"/>
              <a:gd name="connsiteX2446" fmla="*/ 1587528 w 7802028"/>
              <a:gd name="connsiteY2446" fmla="*/ 1258008 h 4651144"/>
              <a:gd name="connsiteX2447" fmla="*/ 1606724 w 7802028"/>
              <a:gd name="connsiteY2447" fmla="*/ 1248765 h 4651144"/>
              <a:gd name="connsiteX2448" fmla="*/ 1635872 w 7802028"/>
              <a:gd name="connsiteY2448" fmla="*/ 1322170 h 4651144"/>
              <a:gd name="connsiteX2449" fmla="*/ 1664310 w 7802028"/>
              <a:gd name="connsiteY2449" fmla="*/ 1308484 h 4651144"/>
              <a:gd name="connsiteX2450" fmla="*/ 1698790 w 7802028"/>
              <a:gd name="connsiteY2450" fmla="*/ 1326791 h 4651144"/>
              <a:gd name="connsiteX2451" fmla="*/ 1793167 w 7802028"/>
              <a:gd name="connsiteY2451" fmla="*/ 1381889 h 4651144"/>
              <a:gd name="connsiteX2452" fmla="*/ 1842933 w 7802028"/>
              <a:gd name="connsiteY2452" fmla="*/ 1381889 h 4651144"/>
              <a:gd name="connsiteX2453" fmla="*/ 1859818 w 7802028"/>
              <a:gd name="connsiteY2453" fmla="*/ 1450672 h 4651144"/>
              <a:gd name="connsiteX2454" fmla="*/ 1905851 w 7802028"/>
              <a:gd name="connsiteY2454" fmla="*/ 1524254 h 4651144"/>
              <a:gd name="connsiteX2455" fmla="*/ 1928957 w 7802028"/>
              <a:gd name="connsiteY2455" fmla="*/ 1513235 h 4651144"/>
              <a:gd name="connsiteX2456" fmla="*/ 1942820 w 7802028"/>
              <a:gd name="connsiteY2456" fmla="*/ 1491196 h 4651144"/>
              <a:gd name="connsiteX2457" fmla="*/ 1915982 w 7802028"/>
              <a:gd name="connsiteY2457" fmla="*/ 1409438 h 4651144"/>
              <a:gd name="connsiteX2458" fmla="*/ 1977301 w 7802028"/>
              <a:gd name="connsiteY2458" fmla="*/ 1347941 h 4651144"/>
              <a:gd name="connsiteX2459" fmla="*/ 1933045 w 7802028"/>
              <a:gd name="connsiteY2459" fmla="*/ 1239701 h 4651144"/>
              <a:gd name="connsiteX2460" fmla="*/ 1962016 w 7802028"/>
              <a:gd name="connsiteY2460" fmla="*/ 1200955 h 4651144"/>
              <a:gd name="connsiteX2461" fmla="*/ 1946553 w 7802028"/>
              <a:gd name="connsiteY2461" fmla="*/ 1159542 h 4651144"/>
              <a:gd name="connsiteX2462" fmla="*/ 1944242 w 7802028"/>
              <a:gd name="connsiteY2462" fmla="*/ 1118130 h 4651144"/>
              <a:gd name="connsiteX2463" fmla="*/ 1967170 w 7802028"/>
              <a:gd name="connsiteY2463" fmla="*/ 1095202 h 4651144"/>
              <a:gd name="connsiteX2464" fmla="*/ 2024756 w 7802028"/>
              <a:gd name="connsiteY2464" fmla="*/ 1110843 h 4651144"/>
              <a:gd name="connsiteX2465" fmla="*/ 2046262 w 7802028"/>
              <a:gd name="connsiteY2465" fmla="*/ 1101779 h 4651144"/>
              <a:gd name="connsiteX2466" fmla="*/ 2093717 w 7802028"/>
              <a:gd name="connsiteY2466" fmla="*/ 1136615 h 4651144"/>
              <a:gd name="connsiteX2467" fmla="*/ 2138329 w 7802028"/>
              <a:gd name="connsiteY2467" fmla="*/ 1178027 h 4651144"/>
              <a:gd name="connsiteX2468" fmla="*/ 2158946 w 7802028"/>
              <a:gd name="connsiteY2468" fmla="*/ 1242367 h 4651144"/>
              <a:gd name="connsiteX2469" fmla="*/ 2184184 w 7802028"/>
              <a:gd name="connsiteY2469" fmla="*/ 1262451 h 4651144"/>
              <a:gd name="connsiteX2470" fmla="*/ 2227907 w 7802028"/>
              <a:gd name="connsiteY2470" fmla="*/ 1214640 h 4651144"/>
              <a:gd name="connsiteX2471" fmla="*/ 2245503 w 7802028"/>
              <a:gd name="connsiteY2471" fmla="*/ 1188869 h 4651144"/>
              <a:gd name="connsiteX2472" fmla="*/ 2258477 w 7802028"/>
              <a:gd name="connsiteY2472" fmla="*/ 1200777 h 4651144"/>
              <a:gd name="connsiteX2473" fmla="*/ 2285315 w 7802028"/>
              <a:gd name="connsiteY2473" fmla="*/ 1251254 h 4651144"/>
              <a:gd name="connsiteX2474" fmla="*/ 2310554 w 7802028"/>
              <a:gd name="connsiteY2474" fmla="*/ 1289822 h 4651144"/>
              <a:gd name="connsiteX2475" fmla="*/ 2315886 w 7802028"/>
              <a:gd name="connsiteY2475" fmla="*/ 1315594 h 4651144"/>
              <a:gd name="connsiteX2476" fmla="*/ 2304333 w 7802028"/>
              <a:gd name="connsiteY2476" fmla="*/ 1332123 h 4651144"/>
              <a:gd name="connsiteX2477" fmla="*/ 2341124 w 7802028"/>
              <a:gd name="connsiteY2477" fmla="*/ 1354162 h 4651144"/>
              <a:gd name="connsiteX2478" fmla="*/ 2341124 w 7802028"/>
              <a:gd name="connsiteY2478" fmla="*/ 1357006 h 4651144"/>
              <a:gd name="connsiteX2479" fmla="*/ 2398710 w 7802028"/>
              <a:gd name="connsiteY2479" fmla="*/ 1395574 h 4651144"/>
              <a:gd name="connsiteX2480" fmla="*/ 2405287 w 7802028"/>
              <a:gd name="connsiteY2480" fmla="*/ 1406061 h 4651144"/>
              <a:gd name="connsiteX2481" fmla="*/ 2342724 w 7802028"/>
              <a:gd name="connsiteY2481" fmla="*/ 1440719 h 4651144"/>
              <a:gd name="connsiteX2482" fmla="*/ 2350367 w 7802028"/>
              <a:gd name="connsiteY2482" fmla="*/ 1444274 h 4651144"/>
              <a:gd name="connsiteX2483" fmla="*/ 2423060 w 7802028"/>
              <a:gd name="connsiteY2483" fmla="*/ 1416725 h 4651144"/>
              <a:gd name="connsiteX2484" fmla="*/ 2423060 w 7802028"/>
              <a:gd name="connsiteY2484" fmla="*/ 1427744 h 4651144"/>
              <a:gd name="connsiteX2485" fmla="*/ 2429281 w 7802028"/>
              <a:gd name="connsiteY2485" fmla="*/ 1441608 h 4651144"/>
              <a:gd name="connsiteX2486" fmla="*/ 2442255 w 7802028"/>
              <a:gd name="connsiteY2486" fmla="*/ 1485686 h 4651144"/>
              <a:gd name="connsiteX2487" fmla="*/ 2369384 w 7802028"/>
              <a:gd name="connsiteY2487" fmla="*/ 1536163 h 4651144"/>
              <a:gd name="connsiteX2488" fmla="*/ 2287271 w 7802028"/>
              <a:gd name="connsiteY2488" fmla="*/ 1556424 h 4651144"/>
              <a:gd name="connsiteX2489" fmla="*/ 2212089 w 7802028"/>
              <a:gd name="connsiteY2489" fmla="*/ 1561046 h 4651144"/>
              <a:gd name="connsiteX2490" fmla="*/ 2192893 w 7802028"/>
              <a:gd name="connsiteY2490" fmla="*/ 1588594 h 4651144"/>
              <a:gd name="connsiteX2491" fmla="*/ 2150059 w 7802028"/>
              <a:gd name="connsiteY2491" fmla="*/ 1625386 h 4651144"/>
              <a:gd name="connsiteX2492" fmla="*/ 2222042 w 7802028"/>
              <a:gd name="connsiteY2492" fmla="*/ 1593216 h 4651144"/>
              <a:gd name="connsiteX2493" fmla="*/ 2262032 w 7802028"/>
              <a:gd name="connsiteY2493" fmla="*/ 1606901 h 4651144"/>
              <a:gd name="connsiteX2494" fmla="*/ 2229862 w 7802028"/>
              <a:gd name="connsiteY2494" fmla="*/ 1637294 h 4651144"/>
              <a:gd name="connsiteX2495" fmla="*/ 2249058 w 7802028"/>
              <a:gd name="connsiteY2495" fmla="*/ 1639960 h 4651144"/>
              <a:gd name="connsiteX2496" fmla="*/ 2241415 w 7802028"/>
              <a:gd name="connsiteY2496" fmla="*/ 1661999 h 4651144"/>
              <a:gd name="connsiteX2497" fmla="*/ 2298823 w 7802028"/>
              <a:gd name="connsiteY2497" fmla="*/ 1710698 h 4651144"/>
              <a:gd name="connsiteX2498" fmla="*/ 2323351 w 7802028"/>
              <a:gd name="connsiteY2498" fmla="*/ 1721540 h 4651144"/>
              <a:gd name="connsiteX2499" fmla="*/ 2267009 w 7802028"/>
              <a:gd name="connsiteY2499" fmla="*/ 1753888 h 4651144"/>
              <a:gd name="connsiteX2500" fmla="*/ 2231284 w 7802028"/>
              <a:gd name="connsiteY2500" fmla="*/ 1784103 h 4651144"/>
              <a:gd name="connsiteX2501" fmla="*/ 2215999 w 7802028"/>
              <a:gd name="connsiteY2501" fmla="*/ 1760997 h 4651144"/>
              <a:gd name="connsiteX2502" fmla="*/ 2261144 w 7802028"/>
              <a:gd name="connsiteY2502" fmla="*/ 1724384 h 4651144"/>
              <a:gd name="connsiteX2503" fmla="*/ 2249591 w 7802028"/>
              <a:gd name="connsiteY2503" fmla="*/ 1710698 h 4651144"/>
              <a:gd name="connsiteX2504" fmla="*/ 2231106 w 7802028"/>
              <a:gd name="connsiteY2504" fmla="*/ 1729005 h 4651144"/>
              <a:gd name="connsiteX2505" fmla="*/ 2200536 w 7802028"/>
              <a:gd name="connsiteY2505" fmla="*/ 1730782 h 4651144"/>
              <a:gd name="connsiteX2506" fmla="*/ 2192893 w 7802028"/>
              <a:gd name="connsiteY2506" fmla="*/ 1730782 h 4651144"/>
              <a:gd name="connsiteX2507" fmla="*/ 2192893 w 7802028"/>
              <a:gd name="connsiteY2507" fmla="*/ 1733626 h 4651144"/>
              <a:gd name="connsiteX2508" fmla="*/ 2193249 w 7802028"/>
              <a:gd name="connsiteY2508" fmla="*/ 1735759 h 4651144"/>
              <a:gd name="connsiteX2509" fmla="*/ 2196803 w 7802028"/>
              <a:gd name="connsiteY2509" fmla="*/ 1742868 h 4651144"/>
              <a:gd name="connsiteX2510" fmla="*/ 2172276 w 7802028"/>
              <a:gd name="connsiteY2510" fmla="*/ 1758509 h 4651144"/>
              <a:gd name="connsiteX2511" fmla="*/ 2154680 w 7802028"/>
              <a:gd name="connsiteY2511" fmla="*/ 1758509 h 4651144"/>
              <a:gd name="connsiteX2512" fmla="*/ 2116290 w 7802028"/>
              <a:gd name="connsiteY2512" fmla="*/ 1818228 h 4651144"/>
              <a:gd name="connsiteX2513" fmla="*/ 2119311 w 7802028"/>
              <a:gd name="connsiteY2513" fmla="*/ 1826581 h 4651144"/>
              <a:gd name="connsiteX2514" fmla="*/ 2126954 w 7802028"/>
              <a:gd name="connsiteY2514" fmla="*/ 1843111 h 4651144"/>
              <a:gd name="connsiteX2515" fmla="*/ 2135485 w 7802028"/>
              <a:gd name="connsiteY2515" fmla="*/ 1836890 h 4651144"/>
              <a:gd name="connsiteX2516" fmla="*/ 2135485 w 7802028"/>
              <a:gd name="connsiteY2516" fmla="*/ 1843111 h 4651144"/>
              <a:gd name="connsiteX2517" fmla="*/ 2110247 w 7802028"/>
              <a:gd name="connsiteY2517" fmla="*/ 1845955 h 4651144"/>
              <a:gd name="connsiteX2518" fmla="*/ 2053549 w 7802028"/>
              <a:gd name="connsiteY2518" fmla="*/ 1866216 h 4651144"/>
              <a:gd name="connsiteX2519" fmla="*/ 2061192 w 7802028"/>
              <a:gd name="connsiteY2519" fmla="*/ 1866216 h 4651144"/>
              <a:gd name="connsiteX2520" fmla="*/ 2080387 w 7802028"/>
              <a:gd name="connsiteY2520" fmla="*/ 1866216 h 4651144"/>
              <a:gd name="connsiteX2521" fmla="*/ 2051239 w 7802028"/>
              <a:gd name="connsiteY2521" fmla="*/ 1870837 h 4651144"/>
              <a:gd name="connsiteX2522" fmla="*/ 2044307 w 7802028"/>
              <a:gd name="connsiteY2522" fmla="*/ 1869949 h 4651144"/>
              <a:gd name="connsiteX2523" fmla="*/ 2039686 w 7802028"/>
              <a:gd name="connsiteY2523" fmla="*/ 1876347 h 4651144"/>
              <a:gd name="connsiteX2524" fmla="*/ 2046617 w 7802028"/>
              <a:gd name="connsiteY2524" fmla="*/ 1887367 h 4651144"/>
              <a:gd name="connsiteX2525" fmla="*/ 2025112 w 7802028"/>
              <a:gd name="connsiteY2525" fmla="*/ 1926824 h 4651144"/>
              <a:gd name="connsiteX2526" fmla="*/ 2019779 w 7802028"/>
              <a:gd name="connsiteY2526" fmla="*/ 1919537 h 4651144"/>
              <a:gd name="connsiteX2527" fmla="*/ 2015869 w 7802028"/>
              <a:gd name="connsiteY2527" fmla="*/ 1923980 h 4651144"/>
              <a:gd name="connsiteX2528" fmla="*/ 2022801 w 7802028"/>
              <a:gd name="connsiteY2528" fmla="*/ 1941576 h 4651144"/>
              <a:gd name="connsiteX2529" fmla="*/ 2005205 w 7802028"/>
              <a:gd name="connsiteY2529" fmla="*/ 1979256 h 4651144"/>
              <a:gd name="connsiteX2530" fmla="*/ 2002184 w 7802028"/>
              <a:gd name="connsiteY2530" fmla="*/ 1973746 h 4651144"/>
              <a:gd name="connsiteX2531" fmla="*/ 2002184 w 7802028"/>
              <a:gd name="connsiteY2531" fmla="*/ 1963793 h 4651144"/>
              <a:gd name="connsiteX2532" fmla="*/ 1993652 w 7802028"/>
              <a:gd name="connsiteY2532" fmla="*/ 1933400 h 4651144"/>
              <a:gd name="connsiteX2533" fmla="*/ 1992941 w 7802028"/>
              <a:gd name="connsiteY2533" fmla="*/ 1945308 h 4651144"/>
              <a:gd name="connsiteX2534" fmla="*/ 1996852 w 7802028"/>
              <a:gd name="connsiteY2534" fmla="*/ 1977478 h 4651144"/>
              <a:gd name="connsiteX2535" fmla="*/ 1996852 w 7802028"/>
              <a:gd name="connsiteY2535" fmla="*/ 1991164 h 4651144"/>
              <a:gd name="connsiteX2536" fmla="*/ 2002184 w 7802028"/>
              <a:gd name="connsiteY2536" fmla="*/ 1991164 h 4651144"/>
              <a:gd name="connsiteX2537" fmla="*/ 2002184 w 7802028"/>
              <a:gd name="connsiteY2537" fmla="*/ 2000406 h 4651144"/>
              <a:gd name="connsiteX2538" fmla="*/ 1992053 w 7802028"/>
              <a:gd name="connsiteY2538" fmla="*/ 2011781 h 4651144"/>
              <a:gd name="connsiteX2539" fmla="*/ 2002539 w 7802028"/>
              <a:gd name="connsiteY2539" fmla="*/ 2019779 h 4651144"/>
              <a:gd name="connsiteX2540" fmla="*/ 1990631 w 7802028"/>
              <a:gd name="connsiteY2540" fmla="*/ 2029022 h 4651144"/>
              <a:gd name="connsiteX2541" fmla="*/ 1990631 w 7802028"/>
              <a:gd name="connsiteY2541" fmla="*/ 2036309 h 4651144"/>
              <a:gd name="connsiteX2542" fmla="*/ 1999695 w 7802028"/>
              <a:gd name="connsiteY2542" fmla="*/ 2042707 h 4651144"/>
              <a:gd name="connsiteX2543" fmla="*/ 1990631 w 7802028"/>
              <a:gd name="connsiteY2543" fmla="*/ 2052838 h 4651144"/>
              <a:gd name="connsiteX2544" fmla="*/ 1971436 w 7802028"/>
              <a:gd name="connsiteY2544" fmla="*/ 2063858 h 4651144"/>
              <a:gd name="connsiteX2545" fmla="*/ 1958461 w 7802028"/>
              <a:gd name="connsiteY2545" fmla="*/ 2075766 h 4651144"/>
              <a:gd name="connsiteX2546" fmla="*/ 1960594 w 7802028"/>
              <a:gd name="connsiteY2546" fmla="*/ 2077543 h 4651144"/>
              <a:gd name="connsiteX2547" fmla="*/ 1878658 w 7802028"/>
              <a:gd name="connsiteY2547" fmla="*/ 2185962 h 4651144"/>
              <a:gd name="connsiteX2548" fmla="*/ 1900164 w 7802028"/>
              <a:gd name="connsiteY2548" fmla="*/ 2254923 h 4651144"/>
              <a:gd name="connsiteX2549" fmla="*/ 1900164 w 7802028"/>
              <a:gd name="connsiteY2549" fmla="*/ 2259544 h 4651144"/>
              <a:gd name="connsiteX2550" fmla="*/ 1909406 w 7802028"/>
              <a:gd name="connsiteY2550" fmla="*/ 2296335 h 4651144"/>
              <a:gd name="connsiteX2551" fmla="*/ 1892521 w 7802028"/>
              <a:gd name="connsiteY2551" fmla="*/ 2332948 h 4651144"/>
              <a:gd name="connsiteX2552" fmla="*/ 1877236 w 7802028"/>
              <a:gd name="connsiteY2552" fmla="*/ 2310021 h 4651144"/>
              <a:gd name="connsiteX2553" fmla="*/ 1854131 w 7802028"/>
              <a:gd name="connsiteY2553" fmla="*/ 2276073 h 4651144"/>
              <a:gd name="connsiteX2554" fmla="*/ 1817339 w 7802028"/>
              <a:gd name="connsiteY2554" fmla="*/ 2190583 h 4651144"/>
              <a:gd name="connsiteX2555" fmla="*/ 1800455 w 7802028"/>
              <a:gd name="connsiteY2555" fmla="*/ 2202669 h 4651144"/>
              <a:gd name="connsiteX2556" fmla="*/ 1759753 w 7802028"/>
              <a:gd name="connsiteY2556" fmla="*/ 2181518 h 4651144"/>
              <a:gd name="connsiteX2557" fmla="*/ 1740558 w 7802028"/>
              <a:gd name="connsiteY2557" fmla="*/ 2188983 h 4651144"/>
              <a:gd name="connsiteX2558" fmla="*/ 1735226 w 7802028"/>
              <a:gd name="connsiteY2558" fmla="*/ 2181518 h 4651144"/>
              <a:gd name="connsiteX2559" fmla="*/ 1693814 w 7802028"/>
              <a:gd name="connsiteY2559" fmla="*/ 2188983 h 4651144"/>
              <a:gd name="connsiteX2560" fmla="*/ 1704478 w 7802028"/>
              <a:gd name="connsiteY2560" fmla="*/ 2188983 h 4651144"/>
              <a:gd name="connsiteX2561" fmla="*/ 1706077 w 7802028"/>
              <a:gd name="connsiteY2561" fmla="*/ 2218309 h 4651144"/>
              <a:gd name="connsiteX2562" fmla="*/ 1650802 w 7802028"/>
              <a:gd name="connsiteY2562" fmla="*/ 2200003 h 4651144"/>
              <a:gd name="connsiteX2563" fmla="*/ 1639249 w 7802028"/>
              <a:gd name="connsiteY2563" fmla="*/ 2207290 h 4651144"/>
              <a:gd name="connsiteX2564" fmla="*/ 1617743 w 7802028"/>
              <a:gd name="connsiteY2564" fmla="*/ 2198047 h 4651144"/>
              <a:gd name="connsiteX2565" fmla="*/ 1575620 w 7802028"/>
              <a:gd name="connsiteY2565" fmla="*/ 2231995 h 4651144"/>
              <a:gd name="connsiteX2566" fmla="*/ 1555003 w 7802028"/>
              <a:gd name="connsiteY2566" fmla="*/ 2236616 h 4651144"/>
              <a:gd name="connsiteX2567" fmla="*/ 1528165 w 7802028"/>
              <a:gd name="connsiteY2567" fmla="*/ 2296335 h 4651144"/>
              <a:gd name="connsiteX2568" fmla="*/ 1532075 w 7802028"/>
              <a:gd name="connsiteY2568" fmla="*/ 2305399 h 4651144"/>
              <a:gd name="connsiteX2569" fmla="*/ 1530120 w 7802028"/>
              <a:gd name="connsiteY2569" fmla="*/ 2305044 h 4651144"/>
              <a:gd name="connsiteX2570" fmla="*/ 1530653 w 7802028"/>
              <a:gd name="connsiteY2570" fmla="*/ 2307177 h 4651144"/>
              <a:gd name="connsiteX2571" fmla="*/ 1533675 w 7802028"/>
              <a:gd name="connsiteY2571" fmla="*/ 2321929 h 4651144"/>
              <a:gd name="connsiteX2572" fmla="*/ 1526032 w 7802028"/>
              <a:gd name="connsiteY2572" fmla="*/ 2358720 h 4651144"/>
              <a:gd name="connsiteX2573" fmla="*/ 1526032 w 7802028"/>
              <a:gd name="connsiteY2573" fmla="*/ 2410085 h 4651144"/>
              <a:gd name="connsiteX2574" fmla="*/ 1532253 w 7802028"/>
              <a:gd name="connsiteY2574" fmla="*/ 2428570 h 4651144"/>
              <a:gd name="connsiteX2575" fmla="*/ 1534563 w 7802028"/>
              <a:gd name="connsiteY2575" fmla="*/ 2450431 h 4651144"/>
              <a:gd name="connsiteX2576" fmla="*/ 1553048 w 7802028"/>
              <a:gd name="connsiteY2576" fmla="*/ 2477269 h 4651144"/>
              <a:gd name="connsiteX2577" fmla="*/ 1586817 w 7802028"/>
              <a:gd name="connsiteY2577" fmla="*/ 2516904 h 4651144"/>
              <a:gd name="connsiteX2578" fmla="*/ 1599792 w 7802028"/>
              <a:gd name="connsiteY2578" fmla="*/ 2527923 h 4651144"/>
              <a:gd name="connsiteX2579" fmla="*/ 1641915 w 7802028"/>
              <a:gd name="connsiteY2579" fmla="*/ 2514949 h 4651144"/>
              <a:gd name="connsiteX2580" fmla="*/ 1656489 w 7802028"/>
              <a:gd name="connsiteY2580" fmla="*/ 2520459 h 4651144"/>
              <a:gd name="connsiteX2581" fmla="*/ 1667153 w 7802028"/>
              <a:gd name="connsiteY2581" fmla="*/ 2505707 h 4651144"/>
              <a:gd name="connsiteX2582" fmla="*/ 1683327 w 7802028"/>
              <a:gd name="connsiteY2582" fmla="*/ 2468915 h 4651144"/>
              <a:gd name="connsiteX2583" fmla="*/ 1729361 w 7802028"/>
              <a:gd name="connsiteY2583" fmla="*/ 2433191 h 4651144"/>
              <a:gd name="connsiteX2584" fmla="*/ 1744646 w 7802028"/>
              <a:gd name="connsiteY2584" fmla="*/ 2436034 h 4651144"/>
              <a:gd name="connsiteX2585" fmla="*/ 1762242 w 7802028"/>
              <a:gd name="connsiteY2585" fmla="*/ 2437812 h 4651144"/>
              <a:gd name="connsiteX2586" fmla="*/ 1762242 w 7802028"/>
              <a:gd name="connsiteY2586" fmla="*/ 2446165 h 4651144"/>
              <a:gd name="connsiteX2587" fmla="*/ 1749267 w 7802028"/>
              <a:gd name="connsiteY2587" fmla="*/ 2492910 h 4651144"/>
              <a:gd name="connsiteX2588" fmla="*/ 1740025 w 7802028"/>
              <a:gd name="connsiteY2588" fmla="*/ 2523302 h 4651144"/>
              <a:gd name="connsiteX2589" fmla="*/ 1740025 w 7802028"/>
              <a:gd name="connsiteY2589" fmla="*/ 2516904 h 4651144"/>
              <a:gd name="connsiteX2590" fmla="*/ 1733982 w 7802028"/>
              <a:gd name="connsiteY2590" fmla="*/ 2516904 h 4651144"/>
              <a:gd name="connsiteX2591" fmla="*/ 1733982 w 7802028"/>
              <a:gd name="connsiteY2591" fmla="*/ 2560982 h 4651144"/>
              <a:gd name="connsiteX2592" fmla="*/ 1720118 w 7802028"/>
              <a:gd name="connsiteY2592" fmla="*/ 2579289 h 4651144"/>
              <a:gd name="connsiteX2593" fmla="*/ 1720118 w 7802028"/>
              <a:gd name="connsiteY2593" fmla="*/ 2583910 h 4651144"/>
              <a:gd name="connsiteX2594" fmla="*/ 1729361 w 7802028"/>
              <a:gd name="connsiteY2594" fmla="*/ 2593863 h 4651144"/>
              <a:gd name="connsiteX2595" fmla="*/ 1802232 w 7802028"/>
              <a:gd name="connsiteY2595" fmla="*/ 2588353 h 4651144"/>
              <a:gd name="connsiteX2596" fmla="*/ 1839023 w 7802028"/>
              <a:gd name="connsiteY2596" fmla="*/ 2607726 h 4651144"/>
              <a:gd name="connsiteX2597" fmla="*/ 1839023 w 7802028"/>
              <a:gd name="connsiteY2597" fmla="*/ 2621590 h 4651144"/>
              <a:gd name="connsiteX2598" fmla="*/ 1833691 w 7802028"/>
              <a:gd name="connsiteY2598" fmla="*/ 2661935 h 4651144"/>
              <a:gd name="connsiteX2599" fmla="*/ 1833691 w 7802028"/>
              <a:gd name="connsiteY2599" fmla="*/ 2718100 h 4651144"/>
              <a:gd name="connsiteX2600" fmla="*/ 1862129 w 7802028"/>
              <a:gd name="connsiteY2600" fmla="*/ 2753825 h 4651144"/>
              <a:gd name="connsiteX2601" fmla="*/ 1883635 w 7802028"/>
              <a:gd name="connsiteY2601" fmla="*/ 2775864 h 4651144"/>
              <a:gd name="connsiteX2602" fmla="*/ 1931978 w 7802028"/>
              <a:gd name="connsiteY2602" fmla="*/ 2757557 h 4651144"/>
              <a:gd name="connsiteX2603" fmla="*/ 1975168 w 7802028"/>
              <a:gd name="connsiteY2603" fmla="*/ 2786883 h 4651144"/>
              <a:gd name="connsiteX2604" fmla="*/ 1970014 w 7802028"/>
              <a:gd name="connsiteY2604" fmla="*/ 2793993 h 4651144"/>
              <a:gd name="connsiteX2605" fmla="*/ 1975701 w 7802028"/>
              <a:gd name="connsiteY2605" fmla="*/ 2787772 h 4651144"/>
              <a:gd name="connsiteX2606" fmla="*/ 1984943 w 7802028"/>
              <a:gd name="connsiteY2606" fmla="*/ 2787772 h 4651144"/>
              <a:gd name="connsiteX2607" fmla="*/ 1984943 w 7802028"/>
              <a:gd name="connsiteY2607" fmla="*/ 2782262 h 4651144"/>
              <a:gd name="connsiteX2608" fmla="*/ 1989565 w 7802028"/>
              <a:gd name="connsiteY2608" fmla="*/ 2777641 h 4651144"/>
              <a:gd name="connsiteX2609" fmla="*/ 2001828 w 7802028"/>
              <a:gd name="connsiteY2609" fmla="*/ 2762178 h 4651144"/>
              <a:gd name="connsiteX2610" fmla="*/ 2008760 w 7802028"/>
              <a:gd name="connsiteY2610" fmla="*/ 2739073 h 4651144"/>
              <a:gd name="connsiteX2611" fmla="*/ 2029377 w 7802028"/>
              <a:gd name="connsiteY2611" fmla="*/ 2717922 h 4651144"/>
              <a:gd name="connsiteX2612" fmla="*/ 2079321 w 7802028"/>
              <a:gd name="connsiteY2612" fmla="*/ 2699437 h 4651144"/>
              <a:gd name="connsiteX2613" fmla="*/ 2101538 w 7802028"/>
              <a:gd name="connsiteY2613" fmla="*/ 2682020 h 4651144"/>
              <a:gd name="connsiteX2614" fmla="*/ 2108469 w 7802028"/>
              <a:gd name="connsiteY2614" fmla="*/ 2693039 h 4651144"/>
              <a:gd name="connsiteX2615" fmla="*/ 2100827 w 7802028"/>
              <a:gd name="connsiteY2615" fmla="*/ 2704059 h 4651144"/>
              <a:gd name="connsiteX2616" fmla="*/ 2093895 w 7802028"/>
              <a:gd name="connsiteY2616" fmla="*/ 2741561 h 4651144"/>
              <a:gd name="connsiteX2617" fmla="*/ 2106514 w 7802028"/>
              <a:gd name="connsiteY2617" fmla="*/ 2769287 h 4651144"/>
              <a:gd name="connsiteX2618" fmla="*/ 2113801 w 7802028"/>
              <a:gd name="connsiteY2618" fmla="*/ 2754358 h 4651144"/>
              <a:gd name="connsiteX2619" fmla="*/ 2104559 w 7802028"/>
              <a:gd name="connsiteY2619" fmla="*/ 2725920 h 4651144"/>
              <a:gd name="connsiteX2620" fmla="*/ 2123754 w 7802028"/>
              <a:gd name="connsiteY2620" fmla="*/ 2708502 h 4651144"/>
              <a:gd name="connsiteX2621" fmla="*/ 2142061 w 7802028"/>
              <a:gd name="connsiteY2621" fmla="*/ 2708502 h 4651144"/>
              <a:gd name="connsiteX2622" fmla="*/ 2127487 w 7802028"/>
              <a:gd name="connsiteY2622" fmla="*/ 2691084 h 4651144"/>
              <a:gd name="connsiteX2623" fmla="*/ 2140817 w 7802028"/>
              <a:gd name="connsiteY2623" fmla="*/ 2691262 h 4651144"/>
              <a:gd name="connsiteX2624" fmla="*/ 2172631 w 7802028"/>
              <a:gd name="connsiteY2624" fmla="*/ 2714012 h 4651144"/>
              <a:gd name="connsiteX2625" fmla="*/ 2181874 w 7802028"/>
              <a:gd name="connsiteY2625" fmla="*/ 2730363 h 4651144"/>
              <a:gd name="connsiteX2626" fmla="*/ 2223286 w 7802028"/>
              <a:gd name="connsiteY2626" fmla="*/ 2730363 h 4651144"/>
              <a:gd name="connsiteX2627" fmla="*/ 2238749 w 7802028"/>
              <a:gd name="connsiteY2627" fmla="*/ 2740494 h 4651144"/>
              <a:gd name="connsiteX2628" fmla="*/ 2262388 w 7802028"/>
              <a:gd name="connsiteY2628" fmla="*/ 2727698 h 4651144"/>
              <a:gd name="connsiteX2629" fmla="*/ 2281583 w 7802028"/>
              <a:gd name="connsiteY2629" fmla="*/ 2723076 h 4651144"/>
              <a:gd name="connsiteX2630" fmla="*/ 2303089 w 7802028"/>
              <a:gd name="connsiteY2630" fmla="*/ 2725920 h 4651144"/>
              <a:gd name="connsiteX2631" fmla="*/ 2291536 w 7802028"/>
              <a:gd name="connsiteY2631" fmla="*/ 2727698 h 4651144"/>
              <a:gd name="connsiteX2632" fmla="*/ 2291536 w 7802028"/>
              <a:gd name="connsiteY2632" fmla="*/ 2735162 h 4651144"/>
              <a:gd name="connsiteX2633" fmla="*/ 2324417 w 7802028"/>
              <a:gd name="connsiteY2633" fmla="*/ 2755424 h 4651144"/>
              <a:gd name="connsiteX2634" fmla="*/ 2335081 w 7802028"/>
              <a:gd name="connsiteY2634" fmla="*/ 2784750 h 4651144"/>
              <a:gd name="connsiteX2635" fmla="*/ 2356587 w 7802028"/>
              <a:gd name="connsiteY2635" fmla="*/ 2784750 h 4651144"/>
              <a:gd name="connsiteX2636" fmla="*/ 2387157 w 7802028"/>
              <a:gd name="connsiteY2636" fmla="*/ 2822430 h 4651144"/>
              <a:gd name="connsiteX2637" fmla="*/ 2398710 w 7802028"/>
              <a:gd name="connsiteY2637" fmla="*/ 2827940 h 4651144"/>
              <a:gd name="connsiteX2638" fmla="*/ 2457007 w 7802028"/>
              <a:gd name="connsiteY2638" fmla="*/ 2855489 h 4651144"/>
              <a:gd name="connsiteX2639" fmla="*/ 2476914 w 7802028"/>
              <a:gd name="connsiteY2639" fmla="*/ 2855489 h 4651144"/>
              <a:gd name="connsiteX2640" fmla="*/ 2502152 w 7802028"/>
              <a:gd name="connsiteY2640" fmla="*/ 2865620 h 4651144"/>
              <a:gd name="connsiteX2641" fmla="*/ 2502152 w 7802028"/>
              <a:gd name="connsiteY2641" fmla="*/ 2867397 h 4651144"/>
              <a:gd name="connsiteX2642" fmla="*/ 2506773 w 7802028"/>
              <a:gd name="connsiteY2642" fmla="*/ 2867397 h 4651144"/>
              <a:gd name="connsiteX2643" fmla="*/ 2548185 w 7802028"/>
              <a:gd name="connsiteY2643" fmla="*/ 2901522 h 4651144"/>
              <a:gd name="connsiteX2644" fmla="*/ 2562049 w 7802028"/>
              <a:gd name="connsiteY2644" fmla="*/ 2951999 h 4651144"/>
              <a:gd name="connsiteX2645" fmla="*/ 2575734 w 7802028"/>
              <a:gd name="connsiteY2645" fmla="*/ 2970483 h 4651144"/>
              <a:gd name="connsiteX2646" fmla="*/ 2541254 w 7802028"/>
              <a:gd name="connsiteY2646" fmla="*/ 3025581 h 4651144"/>
              <a:gd name="connsiteX2647" fmla="*/ 2551918 w 7802028"/>
              <a:gd name="connsiteY2647" fmla="*/ 3035712 h 4651144"/>
              <a:gd name="connsiteX2648" fmla="*/ 2564892 w 7802028"/>
              <a:gd name="connsiteY2648" fmla="*/ 3057040 h 4651144"/>
              <a:gd name="connsiteX2649" fmla="*/ 2583377 w 7802028"/>
              <a:gd name="connsiteY2649" fmla="*/ 3057040 h 4651144"/>
              <a:gd name="connsiteX2650" fmla="*/ 2587287 w 7802028"/>
              <a:gd name="connsiteY2650" fmla="*/ 3066993 h 4651144"/>
              <a:gd name="connsiteX2651" fmla="*/ 2595818 w 7802028"/>
              <a:gd name="connsiteY2651" fmla="*/ 3055974 h 4651144"/>
              <a:gd name="connsiteX2652" fmla="*/ 2624967 w 7802028"/>
              <a:gd name="connsiteY2652" fmla="*/ 3021849 h 4651144"/>
              <a:gd name="connsiteX2653" fmla="*/ 2676332 w 7802028"/>
              <a:gd name="connsiteY2653" fmla="*/ 3046732 h 4651144"/>
              <a:gd name="connsiteX2654" fmla="*/ 2690906 w 7802028"/>
              <a:gd name="connsiteY2654" fmla="*/ 3056862 h 4651144"/>
              <a:gd name="connsiteX2655" fmla="*/ 2692328 w 7802028"/>
              <a:gd name="connsiteY2655" fmla="*/ 3079612 h 4651144"/>
              <a:gd name="connsiteX2656" fmla="*/ 2697660 w 7802028"/>
              <a:gd name="connsiteY2656" fmla="*/ 3079612 h 4651144"/>
              <a:gd name="connsiteX2657" fmla="*/ 2714545 w 7802028"/>
              <a:gd name="connsiteY2657" fmla="*/ 3069482 h 4651144"/>
              <a:gd name="connsiteX2658" fmla="*/ 2749026 w 7802028"/>
              <a:gd name="connsiteY2658" fmla="*/ 3084234 h 4651144"/>
              <a:gd name="connsiteX2659" fmla="*/ 2778174 w 7802028"/>
              <a:gd name="connsiteY2659" fmla="*/ 3079435 h 4651144"/>
              <a:gd name="connsiteX2660" fmla="*/ 2814254 w 7802028"/>
              <a:gd name="connsiteY2660" fmla="*/ 3094364 h 4651144"/>
              <a:gd name="connsiteX2661" fmla="*/ 2857266 w 7802028"/>
              <a:gd name="connsiteY2661" fmla="*/ 3138443 h 4651144"/>
              <a:gd name="connsiteX2662" fmla="*/ 2885704 w 7802028"/>
              <a:gd name="connsiteY2662" fmla="*/ 3140220 h 4651144"/>
              <a:gd name="connsiteX2663" fmla="*/ 2904544 w 7802028"/>
              <a:gd name="connsiteY2663" fmla="*/ 3185009 h 4651144"/>
              <a:gd name="connsiteX2664" fmla="*/ 1913849 w 7802028"/>
              <a:gd name="connsiteY2664" fmla="*/ 1793167 h 4651144"/>
              <a:gd name="connsiteX2665" fmla="*/ 1917937 w 7802028"/>
              <a:gd name="connsiteY2665" fmla="*/ 1800810 h 4651144"/>
              <a:gd name="connsiteX2666" fmla="*/ 1915449 w 7802028"/>
              <a:gd name="connsiteY2666" fmla="*/ 1794945 h 4651144"/>
              <a:gd name="connsiteX2667" fmla="*/ 1924514 w 7802028"/>
              <a:gd name="connsiteY2667" fmla="*/ 1793878 h 4651144"/>
              <a:gd name="connsiteX2668" fmla="*/ 1995963 w 7802028"/>
              <a:gd name="connsiteY2668" fmla="*/ 1768284 h 4651144"/>
              <a:gd name="connsiteX2669" fmla="*/ 1997563 w 7802028"/>
              <a:gd name="connsiteY2669" fmla="*/ 1766685 h 4651144"/>
              <a:gd name="connsiteX2670" fmla="*/ 1995963 w 7802028"/>
              <a:gd name="connsiteY2670" fmla="*/ 1768284 h 4651144"/>
              <a:gd name="connsiteX2671" fmla="*/ 1923980 w 7802028"/>
              <a:gd name="connsiteY2671" fmla="*/ 1785702 h 4651144"/>
              <a:gd name="connsiteX2672" fmla="*/ 1913849 w 7802028"/>
              <a:gd name="connsiteY2672" fmla="*/ 1793167 h 4651144"/>
              <a:gd name="connsiteX2673" fmla="*/ 1911006 w 7802028"/>
              <a:gd name="connsiteY2673" fmla="*/ 1824271 h 4651144"/>
              <a:gd name="connsiteX2674" fmla="*/ 1923092 w 7802028"/>
              <a:gd name="connsiteY2674" fmla="*/ 1816984 h 4651144"/>
              <a:gd name="connsiteX2675" fmla="*/ 1923092 w 7802028"/>
              <a:gd name="connsiteY2675" fmla="*/ 1816984 h 4651144"/>
              <a:gd name="connsiteX2676" fmla="*/ 1911006 w 7802028"/>
              <a:gd name="connsiteY2676" fmla="*/ 1824271 h 4651144"/>
              <a:gd name="connsiteX2677" fmla="*/ 1892344 w 7802028"/>
              <a:gd name="connsiteY2677" fmla="*/ 1820716 h 4651144"/>
              <a:gd name="connsiteX2678" fmla="*/ 1863195 w 7802028"/>
              <a:gd name="connsiteY2678" fmla="*/ 1828003 h 4651144"/>
              <a:gd name="connsiteX2679" fmla="*/ 1852531 w 7802028"/>
              <a:gd name="connsiteY2679" fmla="*/ 1837246 h 4651144"/>
              <a:gd name="connsiteX2680" fmla="*/ 1840978 w 7802028"/>
              <a:gd name="connsiteY2680" fmla="*/ 1826048 h 4651144"/>
              <a:gd name="connsiteX2681" fmla="*/ 1851642 w 7802028"/>
              <a:gd name="connsiteY2681" fmla="*/ 1849154 h 4651144"/>
              <a:gd name="connsiteX2682" fmla="*/ 1910650 w 7802028"/>
              <a:gd name="connsiteY2682" fmla="*/ 1824449 h 4651144"/>
              <a:gd name="connsiteX2683" fmla="*/ 1892344 w 7802028"/>
              <a:gd name="connsiteY2683" fmla="*/ 1820716 h 4651144"/>
              <a:gd name="connsiteX2684" fmla="*/ 1702167 w 7802028"/>
              <a:gd name="connsiteY2684" fmla="*/ 1632673 h 4651144"/>
              <a:gd name="connsiteX2685" fmla="*/ 1644759 w 7802028"/>
              <a:gd name="connsiteY2685" fmla="*/ 1685638 h 4651144"/>
              <a:gd name="connsiteX2686" fmla="*/ 1656312 w 7802028"/>
              <a:gd name="connsiteY2686" fmla="*/ 1685638 h 4651144"/>
              <a:gd name="connsiteX2687" fmla="*/ 1669997 w 7802028"/>
              <a:gd name="connsiteY2687" fmla="*/ 1679239 h 4651144"/>
              <a:gd name="connsiteX2688" fmla="*/ 1681550 w 7802028"/>
              <a:gd name="connsiteY2688" fmla="*/ 1688304 h 4651144"/>
              <a:gd name="connsiteX2689" fmla="*/ 1702345 w 7802028"/>
              <a:gd name="connsiteY2689" fmla="*/ 1676395 h 4651144"/>
              <a:gd name="connsiteX2690" fmla="*/ 1736115 w 7802028"/>
              <a:gd name="connsiteY2690" fmla="*/ 1656134 h 4651144"/>
              <a:gd name="connsiteX2691" fmla="*/ 1727583 w 7802028"/>
              <a:gd name="connsiteY2691" fmla="*/ 1679061 h 4651144"/>
              <a:gd name="connsiteX2692" fmla="*/ 1742868 w 7802028"/>
              <a:gd name="connsiteY2692" fmla="*/ 1679061 h 4651144"/>
              <a:gd name="connsiteX2693" fmla="*/ 1756021 w 7802028"/>
              <a:gd name="connsiteY2693" fmla="*/ 1690081 h 4651144"/>
              <a:gd name="connsiteX2694" fmla="*/ 1777527 w 7802028"/>
              <a:gd name="connsiteY2694" fmla="*/ 1680839 h 4651144"/>
              <a:gd name="connsiteX2695" fmla="*/ 1821250 w 7802028"/>
              <a:gd name="connsiteY2695" fmla="*/ 1692747 h 4651144"/>
              <a:gd name="connsiteX2696" fmla="*/ 1821250 w 7802028"/>
              <a:gd name="connsiteY2696" fmla="*/ 1703767 h 4651144"/>
              <a:gd name="connsiteX2697" fmla="*/ 1786769 w 7802028"/>
              <a:gd name="connsiteY2697" fmla="*/ 1703767 h 4651144"/>
              <a:gd name="connsiteX2698" fmla="*/ 1737714 w 7802028"/>
              <a:gd name="connsiteY2698" fmla="*/ 1747845 h 4651144"/>
              <a:gd name="connsiteX2699" fmla="*/ 1756199 w 7802028"/>
              <a:gd name="connsiteY2699" fmla="*/ 1734870 h 4651144"/>
              <a:gd name="connsiteX2700" fmla="*/ 1737003 w 7802028"/>
              <a:gd name="connsiteY2700" fmla="*/ 1825871 h 4651144"/>
              <a:gd name="connsiteX2701" fmla="*/ 1754599 w 7802028"/>
              <a:gd name="connsiteY2701" fmla="*/ 1844355 h 4651144"/>
              <a:gd name="connsiteX2702" fmla="*/ 1770062 w 7802028"/>
              <a:gd name="connsiteY2702" fmla="*/ 1804720 h 4651144"/>
              <a:gd name="connsiteX2703" fmla="*/ 1770062 w 7802028"/>
              <a:gd name="connsiteY2703" fmla="*/ 1775394 h 4651144"/>
              <a:gd name="connsiteX2704" fmla="*/ 1778415 w 7802028"/>
              <a:gd name="connsiteY2704" fmla="*/ 1735404 h 4651144"/>
              <a:gd name="connsiteX2705" fmla="*/ 1806142 w 7802028"/>
              <a:gd name="connsiteY2705" fmla="*/ 1711054 h 4651144"/>
              <a:gd name="connsiteX2706" fmla="*/ 1840623 w 7802028"/>
              <a:gd name="connsiteY2706" fmla="*/ 1738603 h 4651144"/>
              <a:gd name="connsiteX2707" fmla="*/ 1832091 w 7802028"/>
              <a:gd name="connsiteY2707" fmla="*/ 1772550 h 4651144"/>
              <a:gd name="connsiteX2708" fmla="*/ 1847377 w 7802028"/>
              <a:gd name="connsiteY2708" fmla="*/ 1766152 h 4651144"/>
              <a:gd name="connsiteX2709" fmla="*/ 1858041 w 7802028"/>
              <a:gd name="connsiteY2709" fmla="*/ 1794589 h 4651144"/>
              <a:gd name="connsiteX2710" fmla="*/ 1858041 w 7802028"/>
              <a:gd name="connsiteY2710" fmla="*/ 1794589 h 4651144"/>
              <a:gd name="connsiteX2711" fmla="*/ 1878658 w 7802028"/>
              <a:gd name="connsiteY2711" fmla="*/ 1735759 h 4651144"/>
              <a:gd name="connsiteX2712" fmla="*/ 1900164 w 7802028"/>
              <a:gd name="connsiteY2712" fmla="*/ 1751400 h 4651144"/>
              <a:gd name="connsiteX2713" fmla="*/ 1907806 w 7802028"/>
              <a:gd name="connsiteY2713" fmla="*/ 1740380 h 4651144"/>
              <a:gd name="connsiteX2714" fmla="*/ 1887011 w 7802028"/>
              <a:gd name="connsiteY2714" fmla="*/ 1710165 h 4651144"/>
              <a:gd name="connsiteX2715" fmla="*/ 1867105 w 7802028"/>
              <a:gd name="connsiteY2715" fmla="*/ 1710165 h 4651144"/>
              <a:gd name="connsiteX2716" fmla="*/ 1806498 w 7802028"/>
              <a:gd name="connsiteY2716" fmla="*/ 1678884 h 4651144"/>
              <a:gd name="connsiteX2717" fmla="*/ 1800455 w 7802028"/>
              <a:gd name="connsiteY2717" fmla="*/ 1651335 h 4651144"/>
              <a:gd name="connsiteX2718" fmla="*/ 1762064 w 7802028"/>
              <a:gd name="connsiteY2718" fmla="*/ 1616499 h 4651144"/>
              <a:gd name="connsiteX2719" fmla="*/ 1756021 w 7802028"/>
              <a:gd name="connsiteY2719" fmla="*/ 1616499 h 4651144"/>
              <a:gd name="connsiteX2720" fmla="*/ 1755132 w 7802028"/>
              <a:gd name="connsiteY2720" fmla="*/ 1629296 h 4651144"/>
              <a:gd name="connsiteX2721" fmla="*/ 1736826 w 7802028"/>
              <a:gd name="connsiteY2721" fmla="*/ 1609034 h 4651144"/>
              <a:gd name="connsiteX2722" fmla="*/ 1724562 w 7802028"/>
              <a:gd name="connsiteY2722" fmla="*/ 1628407 h 4651144"/>
              <a:gd name="connsiteX2723" fmla="*/ 1702167 w 7802028"/>
              <a:gd name="connsiteY2723" fmla="*/ 1632673 h 4651144"/>
              <a:gd name="connsiteX2724" fmla="*/ 676815 w 7802028"/>
              <a:gd name="connsiteY2724" fmla="*/ 1222283 h 4651144"/>
              <a:gd name="connsiteX2725" fmla="*/ 661707 w 7802028"/>
              <a:gd name="connsiteY2725" fmla="*/ 1240056 h 4651144"/>
              <a:gd name="connsiteX2726" fmla="*/ 642689 w 7802028"/>
              <a:gd name="connsiteY2726" fmla="*/ 1229748 h 4651144"/>
              <a:gd name="connsiteX2727" fmla="*/ 661707 w 7802028"/>
              <a:gd name="connsiteY2727" fmla="*/ 1240056 h 4651144"/>
              <a:gd name="connsiteX2728" fmla="*/ 676815 w 7802028"/>
              <a:gd name="connsiteY2728" fmla="*/ 1222283 h 4651144"/>
              <a:gd name="connsiteX2729" fmla="*/ 735289 w 7802028"/>
              <a:gd name="connsiteY2729" fmla="*/ 1258718 h 4651144"/>
              <a:gd name="connsiteX2730" fmla="*/ 697610 w 7802028"/>
              <a:gd name="connsiteY2730" fmla="*/ 1212507 h 4651144"/>
              <a:gd name="connsiteX2731" fmla="*/ 697610 w 7802028"/>
              <a:gd name="connsiteY2731" fmla="*/ 1212507 h 4651144"/>
              <a:gd name="connsiteX2732" fmla="*/ 735289 w 7802028"/>
              <a:gd name="connsiteY2732" fmla="*/ 1258718 h 4651144"/>
              <a:gd name="connsiteX2733" fmla="*/ 777413 w 7802028"/>
              <a:gd name="connsiteY2733" fmla="*/ 1334611 h 4651144"/>
              <a:gd name="connsiteX2734" fmla="*/ 780967 w 7802028"/>
              <a:gd name="connsiteY2734" fmla="*/ 1337277 h 4651144"/>
              <a:gd name="connsiteX2735" fmla="*/ 777413 w 7802028"/>
              <a:gd name="connsiteY2735" fmla="*/ 1334611 h 4651144"/>
              <a:gd name="connsiteX2736" fmla="*/ 762127 w 7802028"/>
              <a:gd name="connsiteY2736" fmla="*/ 1299598 h 4651144"/>
              <a:gd name="connsiteX2737" fmla="*/ 752885 w 7802028"/>
              <a:gd name="connsiteY2737" fmla="*/ 1286978 h 4651144"/>
              <a:gd name="connsiteX2738" fmla="*/ 762127 w 7802028"/>
              <a:gd name="connsiteY2738" fmla="*/ 1299598 h 4651144"/>
              <a:gd name="connsiteX2739" fmla="*/ 777413 w 7802028"/>
              <a:gd name="connsiteY2739" fmla="*/ 1334611 h 4651144"/>
              <a:gd name="connsiteX2740" fmla="*/ 781145 w 7802028"/>
              <a:gd name="connsiteY2740" fmla="*/ 1337277 h 4651144"/>
              <a:gd name="connsiteX2741" fmla="*/ 793586 w 7802028"/>
              <a:gd name="connsiteY2741" fmla="*/ 1342432 h 4651144"/>
              <a:gd name="connsiteX2742" fmla="*/ 781145 w 7802028"/>
              <a:gd name="connsiteY2742" fmla="*/ 1337277 h 4651144"/>
              <a:gd name="connsiteX2743" fmla="*/ 1947619 w 7802028"/>
              <a:gd name="connsiteY2743" fmla="*/ 2337925 h 4651144"/>
              <a:gd name="connsiteX2744" fmla="*/ 1955262 w 7802028"/>
              <a:gd name="connsiteY2744" fmla="*/ 2355343 h 4651144"/>
              <a:gd name="connsiteX2745" fmla="*/ 1959172 w 7802028"/>
              <a:gd name="connsiteY2745" fmla="*/ 2350722 h 4651144"/>
              <a:gd name="connsiteX2746" fmla="*/ 1950818 w 7802028"/>
              <a:gd name="connsiteY2746" fmla="*/ 2337747 h 4651144"/>
              <a:gd name="connsiteX2747" fmla="*/ 1947619 w 7802028"/>
              <a:gd name="connsiteY2747" fmla="*/ 2337925 h 4651144"/>
              <a:gd name="connsiteX2748" fmla="*/ 1946730 w 7802028"/>
              <a:gd name="connsiteY2748" fmla="*/ 2285493 h 4651144"/>
              <a:gd name="connsiteX2749" fmla="*/ 1936066 w 7802028"/>
              <a:gd name="connsiteY2749" fmla="*/ 2292780 h 4651144"/>
              <a:gd name="connsiteX2750" fmla="*/ 1955973 w 7802028"/>
              <a:gd name="connsiteY2750" fmla="*/ 2292780 h 4651144"/>
              <a:gd name="connsiteX2751" fmla="*/ 1946730 w 7802028"/>
              <a:gd name="connsiteY2751" fmla="*/ 2285493 h 4651144"/>
              <a:gd name="connsiteX2752" fmla="*/ 1970547 w 7802028"/>
              <a:gd name="connsiteY2752" fmla="*/ 2296690 h 4651144"/>
              <a:gd name="connsiteX2753" fmla="*/ 1974457 w 7802028"/>
              <a:gd name="connsiteY2753" fmla="*/ 2303977 h 4651144"/>
              <a:gd name="connsiteX2754" fmla="*/ 1970547 w 7802028"/>
              <a:gd name="connsiteY2754" fmla="*/ 2296690 h 4651144"/>
              <a:gd name="connsiteX2755" fmla="*/ 2063324 w 7802028"/>
              <a:gd name="connsiteY2755" fmla="*/ 2442611 h 4651144"/>
              <a:gd name="connsiteX2756" fmla="*/ 2063324 w 7802028"/>
              <a:gd name="connsiteY2756" fmla="*/ 2434435 h 4651144"/>
              <a:gd name="connsiteX2757" fmla="*/ 2048039 w 7802028"/>
              <a:gd name="connsiteY2757" fmla="*/ 2442611 h 4651144"/>
              <a:gd name="connsiteX2758" fmla="*/ 2048039 w 7802028"/>
              <a:gd name="connsiteY2758" fmla="*/ 2448120 h 4651144"/>
              <a:gd name="connsiteX2759" fmla="*/ 2051061 w 7802028"/>
              <a:gd name="connsiteY2759" fmla="*/ 2448120 h 4651144"/>
              <a:gd name="connsiteX2760" fmla="*/ 2063324 w 7802028"/>
              <a:gd name="connsiteY2760" fmla="*/ 2442611 h 4651144"/>
              <a:gd name="connsiteX2761" fmla="*/ 766748 w 7802028"/>
              <a:gd name="connsiteY2761" fmla="*/ 1405350 h 4651144"/>
              <a:gd name="connsiteX2762" fmla="*/ 772969 w 7802028"/>
              <a:gd name="connsiteY2762" fmla="*/ 1396108 h 4651144"/>
              <a:gd name="connsiteX2763" fmla="*/ 754485 w 7802028"/>
              <a:gd name="connsiteY2763" fmla="*/ 1348475 h 4651144"/>
              <a:gd name="connsiteX2764" fmla="*/ 734578 w 7802028"/>
              <a:gd name="connsiteY2764" fmla="*/ 1366959 h 4651144"/>
              <a:gd name="connsiteX2765" fmla="*/ 751463 w 7802028"/>
              <a:gd name="connsiteY2765" fmla="*/ 1366959 h 4651144"/>
              <a:gd name="connsiteX2766" fmla="*/ 751463 w 7802028"/>
              <a:gd name="connsiteY2766" fmla="*/ 1385266 h 4651144"/>
              <a:gd name="connsiteX2767" fmla="*/ 766748 w 7802028"/>
              <a:gd name="connsiteY2767" fmla="*/ 1405350 h 4651144"/>
              <a:gd name="connsiteX2768" fmla="*/ 711473 w 7802028"/>
              <a:gd name="connsiteY2768" fmla="*/ 1313461 h 4651144"/>
              <a:gd name="connsiteX2769" fmla="*/ 703830 w 7802028"/>
              <a:gd name="connsiteY2769" fmla="*/ 1313461 h 4651144"/>
              <a:gd name="connsiteX2770" fmla="*/ 703830 w 7802028"/>
              <a:gd name="connsiteY2770" fmla="*/ 1274892 h 4651144"/>
              <a:gd name="connsiteX2771" fmla="*/ 686234 w 7802028"/>
              <a:gd name="connsiteY2771" fmla="*/ 1274892 h 4651144"/>
              <a:gd name="connsiteX2772" fmla="*/ 676992 w 7802028"/>
              <a:gd name="connsiteY2772" fmla="*/ 1284135 h 4651144"/>
              <a:gd name="connsiteX2773" fmla="*/ 697787 w 7802028"/>
              <a:gd name="connsiteY2773" fmla="*/ 1311684 h 4651144"/>
              <a:gd name="connsiteX2774" fmla="*/ 710051 w 7802028"/>
              <a:gd name="connsiteY2774" fmla="*/ 1348475 h 4651144"/>
              <a:gd name="connsiteX2775" fmla="*/ 711473 w 7802028"/>
              <a:gd name="connsiteY2775" fmla="*/ 1313461 h 4651144"/>
              <a:gd name="connsiteX2776" fmla="*/ 1420813 w 7802028"/>
              <a:gd name="connsiteY2776" fmla="*/ 785233 h 4651144"/>
              <a:gd name="connsiteX2777" fmla="*/ 1451561 w 7802028"/>
              <a:gd name="connsiteY2777" fmla="*/ 777946 h 4651144"/>
              <a:gd name="connsiteX2778" fmla="*/ 1372469 w 7802028"/>
              <a:gd name="connsiteY2778" fmla="*/ 714494 h 4651144"/>
              <a:gd name="connsiteX2779" fmla="*/ 1351852 w 7802028"/>
              <a:gd name="connsiteY2779" fmla="*/ 636291 h 4651144"/>
              <a:gd name="connsiteX2780" fmla="*/ 1368737 w 7802028"/>
              <a:gd name="connsiteY2780" fmla="*/ 605898 h 4651144"/>
              <a:gd name="connsiteX2781" fmla="*/ 1341899 w 7802028"/>
              <a:gd name="connsiteY2781" fmla="*/ 585637 h 4651144"/>
              <a:gd name="connsiteX2782" fmla="*/ 1318971 w 7802028"/>
              <a:gd name="connsiteY2782" fmla="*/ 601277 h 4651144"/>
              <a:gd name="connsiteX2783" fmla="*/ 1319682 w 7802028"/>
              <a:gd name="connsiteY2783" fmla="*/ 610342 h 4651144"/>
              <a:gd name="connsiteX2784" fmla="*/ 1298176 w 7802028"/>
              <a:gd name="connsiteY2784" fmla="*/ 610342 h 4651144"/>
              <a:gd name="connsiteX2785" fmla="*/ 1284312 w 7802028"/>
              <a:gd name="connsiteY2785" fmla="*/ 622250 h 4651144"/>
              <a:gd name="connsiteX2786" fmla="*/ 1301908 w 7802028"/>
              <a:gd name="connsiteY2786" fmla="*/ 685701 h 4651144"/>
              <a:gd name="connsiteX2787" fmla="*/ 1291955 w 7802028"/>
              <a:gd name="connsiteY2787" fmla="*/ 692988 h 4651144"/>
              <a:gd name="connsiteX2788" fmla="*/ 1278980 w 7802028"/>
              <a:gd name="connsiteY2788" fmla="*/ 659041 h 4651144"/>
              <a:gd name="connsiteX2789" fmla="*/ 1253564 w 7802028"/>
              <a:gd name="connsiteY2789" fmla="*/ 633269 h 4651144"/>
              <a:gd name="connsiteX2790" fmla="*/ 1236680 w 7802028"/>
              <a:gd name="connsiteY2790" fmla="*/ 633269 h 4651144"/>
              <a:gd name="connsiteX2791" fmla="*/ 1240590 w 7802028"/>
              <a:gd name="connsiteY2791" fmla="*/ 649799 h 4651144"/>
              <a:gd name="connsiteX2792" fmla="*/ 1217662 w 7802028"/>
              <a:gd name="connsiteY2792" fmla="*/ 656375 h 4651144"/>
              <a:gd name="connsiteX2793" fmla="*/ 1183181 w 7802028"/>
              <a:gd name="connsiteY2793" fmla="*/ 628826 h 4651144"/>
              <a:gd name="connsiteX2794" fmla="*/ 1159365 w 7802028"/>
              <a:gd name="connsiteY2794" fmla="*/ 645355 h 4651144"/>
              <a:gd name="connsiteX2795" fmla="*/ 1146390 w 7802028"/>
              <a:gd name="connsiteY2795" fmla="*/ 613185 h 4651144"/>
              <a:gd name="connsiteX2796" fmla="*/ 1048991 w 7802028"/>
              <a:gd name="connsiteY2796" fmla="*/ 691211 h 4651144"/>
              <a:gd name="connsiteX2797" fmla="*/ 1072097 w 7802028"/>
              <a:gd name="connsiteY2797" fmla="*/ 709518 h 4651144"/>
              <a:gd name="connsiteX2798" fmla="*/ 1098935 w 7802028"/>
              <a:gd name="connsiteY2798" fmla="*/ 710406 h 4651144"/>
              <a:gd name="connsiteX2799" fmla="*/ 1068187 w 7802028"/>
              <a:gd name="connsiteY2799" fmla="*/ 729780 h 4651144"/>
              <a:gd name="connsiteX2800" fmla="*/ 1127195 w 7802028"/>
              <a:gd name="connsiteY2800" fmla="*/ 746309 h 4651144"/>
              <a:gd name="connsiteX2801" fmla="*/ 1167718 w 7802028"/>
              <a:gd name="connsiteY2801" fmla="*/ 746309 h 4651144"/>
              <a:gd name="connsiteX2802" fmla="*/ 1186914 w 7802028"/>
              <a:gd name="connsiteY2802" fmla="*/ 755551 h 4651144"/>
              <a:gd name="connsiteX2803" fmla="*/ 1161675 w 7802028"/>
              <a:gd name="connsiteY2803" fmla="*/ 757328 h 4651144"/>
              <a:gd name="connsiteX2804" fmla="*/ 1087382 w 7802028"/>
              <a:gd name="connsiteY2804" fmla="*/ 778479 h 4651144"/>
              <a:gd name="connsiteX2805" fmla="*/ 1123462 w 7802028"/>
              <a:gd name="connsiteY2805" fmla="*/ 810649 h 4651144"/>
              <a:gd name="connsiteX2806" fmla="*/ 1165586 w 7802028"/>
              <a:gd name="connsiteY2806" fmla="*/ 815092 h 4651144"/>
              <a:gd name="connsiteX2807" fmla="*/ 1179449 w 7802028"/>
              <a:gd name="connsiteY2807" fmla="*/ 838020 h 4651144"/>
              <a:gd name="connsiteX2808" fmla="*/ 1248410 w 7802028"/>
              <a:gd name="connsiteY2808" fmla="*/ 838020 h 4651144"/>
              <a:gd name="connsiteX2809" fmla="*/ 1303686 w 7802028"/>
              <a:gd name="connsiteY2809" fmla="*/ 819536 h 4651144"/>
              <a:gd name="connsiteX2810" fmla="*/ 1323592 w 7802028"/>
              <a:gd name="connsiteY2810" fmla="*/ 803006 h 4651144"/>
              <a:gd name="connsiteX2811" fmla="*/ 1386510 w 7802028"/>
              <a:gd name="connsiteY2811" fmla="*/ 830555 h 4651144"/>
              <a:gd name="connsiteX2812" fmla="*/ 1430233 w 7802028"/>
              <a:gd name="connsiteY2812" fmla="*/ 814026 h 4651144"/>
              <a:gd name="connsiteX2813" fmla="*/ 1422590 w 7802028"/>
              <a:gd name="connsiteY2813" fmla="*/ 801229 h 4651144"/>
              <a:gd name="connsiteX2814" fmla="*/ 1411037 w 7802028"/>
              <a:gd name="connsiteY2814" fmla="*/ 793942 h 4651144"/>
              <a:gd name="connsiteX2815" fmla="*/ 1420813 w 7802028"/>
              <a:gd name="connsiteY2815" fmla="*/ 785233 h 4651144"/>
              <a:gd name="connsiteX2816" fmla="*/ 937729 w 7802028"/>
              <a:gd name="connsiteY2816" fmla="*/ 696188 h 4651144"/>
              <a:gd name="connsiteX2817" fmla="*/ 949282 w 7802028"/>
              <a:gd name="connsiteY2817" fmla="*/ 714672 h 4651144"/>
              <a:gd name="connsiteX2818" fmla="*/ 960835 w 7802028"/>
              <a:gd name="connsiteY2818" fmla="*/ 723737 h 4651144"/>
              <a:gd name="connsiteX2819" fmla="*/ 1019843 w 7802028"/>
              <a:gd name="connsiteY2819" fmla="*/ 693522 h 4651144"/>
              <a:gd name="connsiteX2820" fmla="*/ 1077429 w 7802028"/>
              <a:gd name="connsiteY2820" fmla="*/ 624560 h 4651144"/>
              <a:gd name="connsiteX2821" fmla="*/ 1125773 w 7802028"/>
              <a:gd name="connsiteY2821" fmla="*/ 604476 h 4651144"/>
              <a:gd name="connsiteX2822" fmla="*/ 1072097 w 7802028"/>
              <a:gd name="connsiteY2822" fmla="*/ 564841 h 4651144"/>
              <a:gd name="connsiteX2823" fmla="*/ 1045970 w 7802028"/>
              <a:gd name="connsiteY2823" fmla="*/ 567685 h 4651144"/>
              <a:gd name="connsiteX2824" fmla="*/ 1004558 w 7802028"/>
              <a:gd name="connsiteY2824" fmla="*/ 549201 h 4651144"/>
              <a:gd name="connsiteX2825" fmla="*/ 973810 w 7802028"/>
              <a:gd name="connsiteY2825" fmla="*/ 555599 h 4651144"/>
              <a:gd name="connsiteX2826" fmla="*/ 927954 w 7802028"/>
              <a:gd name="connsiteY2826" fmla="*/ 555599 h 4651144"/>
              <a:gd name="connsiteX2827" fmla="*/ 939329 w 7802028"/>
              <a:gd name="connsiteY2827" fmla="*/ 587592 h 4651144"/>
              <a:gd name="connsiteX2828" fmla="*/ 900938 w 7802028"/>
              <a:gd name="connsiteY2828" fmla="*/ 677703 h 4651144"/>
              <a:gd name="connsiteX2829" fmla="*/ 937729 w 7802028"/>
              <a:gd name="connsiteY2829" fmla="*/ 696188 h 4651144"/>
              <a:gd name="connsiteX2830" fmla="*/ 1119552 w 7802028"/>
              <a:gd name="connsiteY2830" fmla="*/ 445226 h 4651144"/>
              <a:gd name="connsiteX2831" fmla="*/ 1144791 w 7802028"/>
              <a:gd name="connsiteY2831" fmla="*/ 445226 h 4651144"/>
              <a:gd name="connsiteX2832" fmla="*/ 1157765 w 7802028"/>
              <a:gd name="connsiteY2832" fmla="*/ 459089 h 4651144"/>
              <a:gd name="connsiteX2833" fmla="*/ 1175361 w 7802028"/>
              <a:gd name="connsiteY2833" fmla="*/ 459089 h 4651144"/>
              <a:gd name="connsiteX2834" fmla="*/ 1248232 w 7802028"/>
              <a:gd name="connsiteY2834" fmla="*/ 493925 h 4651144"/>
              <a:gd name="connsiteX2835" fmla="*/ 1265117 w 7802028"/>
              <a:gd name="connsiteY2835" fmla="*/ 482017 h 4651144"/>
              <a:gd name="connsiteX2836" fmla="*/ 1249832 w 7802028"/>
              <a:gd name="connsiteY2836" fmla="*/ 479351 h 4651144"/>
              <a:gd name="connsiteX2837" fmla="*/ 1257474 w 7802028"/>
              <a:gd name="connsiteY2837" fmla="*/ 475619 h 4651144"/>
              <a:gd name="connsiteX2838" fmla="*/ 1257474 w 7802028"/>
              <a:gd name="connsiteY2838" fmla="*/ 463710 h 4651144"/>
              <a:gd name="connsiteX2839" fmla="*/ 1238279 w 7802028"/>
              <a:gd name="connsiteY2839" fmla="*/ 450025 h 4651144"/>
              <a:gd name="connsiteX2840" fmla="*/ 1265828 w 7802028"/>
              <a:gd name="connsiteY2840" fmla="*/ 420521 h 4651144"/>
              <a:gd name="connsiteX2841" fmla="*/ 1280402 w 7802028"/>
              <a:gd name="connsiteY2841" fmla="*/ 427097 h 4651144"/>
              <a:gd name="connsiteX2842" fmla="*/ 1280402 w 7802028"/>
              <a:gd name="connsiteY2842" fmla="*/ 439005 h 4651144"/>
              <a:gd name="connsiteX2843" fmla="*/ 1309551 w 7802028"/>
              <a:gd name="connsiteY2843" fmla="*/ 472953 h 4651144"/>
              <a:gd name="connsiteX2844" fmla="*/ 1330168 w 7802028"/>
              <a:gd name="connsiteY2844" fmla="*/ 461933 h 4651144"/>
              <a:gd name="connsiteX2845" fmla="*/ 1347764 w 7802028"/>
              <a:gd name="connsiteY2845" fmla="*/ 484861 h 4651144"/>
              <a:gd name="connsiteX2846" fmla="*/ 1322525 w 7802028"/>
              <a:gd name="connsiteY2846" fmla="*/ 527873 h 4651144"/>
              <a:gd name="connsiteX2847" fmla="*/ 1272760 w 7802028"/>
              <a:gd name="connsiteY2847" fmla="*/ 526095 h 4651144"/>
              <a:gd name="connsiteX2848" fmla="*/ 1221394 w 7802028"/>
              <a:gd name="connsiteY2848" fmla="*/ 541736 h 4651144"/>
              <a:gd name="connsiteX2849" fmla="*/ 1171628 w 7802028"/>
              <a:gd name="connsiteY2849" fmla="*/ 555599 h 4651144"/>
              <a:gd name="connsiteX2850" fmla="*/ 1150123 w 7802028"/>
              <a:gd name="connsiteY2850" fmla="*/ 541736 h 4651144"/>
              <a:gd name="connsiteX2851" fmla="*/ 1171628 w 7802028"/>
              <a:gd name="connsiteY2851" fmla="*/ 530716 h 4651144"/>
              <a:gd name="connsiteX2852" fmla="*/ 1158654 w 7802028"/>
              <a:gd name="connsiteY2852" fmla="*/ 509566 h 4651144"/>
              <a:gd name="connsiteX2853" fmla="*/ 1150123 w 7802028"/>
              <a:gd name="connsiteY2853" fmla="*/ 521652 h 4651144"/>
              <a:gd name="connsiteX2854" fmla="*/ 1117953 w 7802028"/>
              <a:gd name="connsiteY2854" fmla="*/ 527873 h 4651144"/>
              <a:gd name="connsiteX2855" fmla="*/ 1091115 w 7802028"/>
              <a:gd name="connsiteY2855" fmla="*/ 521652 h 4651144"/>
              <a:gd name="connsiteX2856" fmla="*/ 1079562 w 7802028"/>
              <a:gd name="connsiteY2856" fmla="*/ 507789 h 4651144"/>
              <a:gd name="connsiteX2857" fmla="*/ 1079562 w 7802028"/>
              <a:gd name="connsiteY2857" fmla="*/ 494103 h 4651144"/>
              <a:gd name="connsiteX2858" fmla="*/ 1098757 w 7802028"/>
              <a:gd name="connsiteY2858" fmla="*/ 484861 h 4651144"/>
              <a:gd name="connsiteX2859" fmla="*/ 1107288 w 7802028"/>
              <a:gd name="connsiteY2859" fmla="*/ 485927 h 4651144"/>
              <a:gd name="connsiteX2860" fmla="*/ 1098757 w 7802028"/>
              <a:gd name="connsiteY2860" fmla="*/ 482017 h 4651144"/>
              <a:gd name="connsiteX2861" fmla="*/ 1098757 w 7802028"/>
              <a:gd name="connsiteY2861" fmla="*/ 468331 h 4651144"/>
              <a:gd name="connsiteX2862" fmla="*/ 1111732 w 7802028"/>
              <a:gd name="connsiteY2862" fmla="*/ 468331 h 4651144"/>
              <a:gd name="connsiteX2863" fmla="*/ 1115998 w 7802028"/>
              <a:gd name="connsiteY2863" fmla="*/ 469042 h 4651144"/>
              <a:gd name="connsiteX2864" fmla="*/ 1107999 w 7802028"/>
              <a:gd name="connsiteY2864" fmla="*/ 464777 h 4651144"/>
              <a:gd name="connsiteX2865" fmla="*/ 1123285 w 7802028"/>
              <a:gd name="connsiteY2865" fmla="*/ 454646 h 4651144"/>
              <a:gd name="connsiteX2866" fmla="*/ 1125240 w 7802028"/>
              <a:gd name="connsiteY2866" fmla="*/ 454824 h 4651144"/>
              <a:gd name="connsiteX2867" fmla="*/ 1119552 w 7802028"/>
              <a:gd name="connsiteY2867" fmla="*/ 445226 h 4651144"/>
              <a:gd name="connsiteX2868" fmla="*/ 1134482 w 7802028"/>
              <a:gd name="connsiteY2868" fmla="*/ 472597 h 4651144"/>
              <a:gd name="connsiteX2869" fmla="*/ 1146390 w 7802028"/>
              <a:gd name="connsiteY2869" fmla="*/ 474730 h 4651144"/>
              <a:gd name="connsiteX2870" fmla="*/ 1134482 w 7802028"/>
              <a:gd name="connsiteY2870" fmla="*/ 472597 h 4651144"/>
              <a:gd name="connsiteX2871" fmla="*/ 1041349 w 7802028"/>
              <a:gd name="connsiteY2871" fmla="*/ 489482 h 4651144"/>
              <a:gd name="connsiteX2872" fmla="*/ 1054323 w 7802028"/>
              <a:gd name="connsiteY2872" fmla="*/ 500501 h 4651144"/>
              <a:gd name="connsiteX2873" fmla="*/ 1077251 w 7802028"/>
              <a:gd name="connsiteY2873" fmla="*/ 468331 h 4651144"/>
              <a:gd name="connsiteX2874" fmla="*/ 1041349 w 7802028"/>
              <a:gd name="connsiteY2874" fmla="*/ 489482 h 4651144"/>
              <a:gd name="connsiteX2875" fmla="*/ 1148701 w 7802028"/>
              <a:gd name="connsiteY2875" fmla="*/ 434206 h 4651144"/>
              <a:gd name="connsiteX2876" fmla="*/ 1165586 w 7802028"/>
              <a:gd name="connsiteY2876" fmla="*/ 434206 h 4651144"/>
              <a:gd name="connsiteX2877" fmla="*/ 1165586 w 7802028"/>
              <a:gd name="connsiteY2877" fmla="*/ 422298 h 4651144"/>
              <a:gd name="connsiteX2878" fmla="*/ 1138748 w 7802028"/>
              <a:gd name="connsiteY2878" fmla="*/ 422298 h 4651144"/>
              <a:gd name="connsiteX2879" fmla="*/ 1148701 w 7802028"/>
              <a:gd name="connsiteY2879" fmla="*/ 434206 h 4651144"/>
              <a:gd name="connsiteX2880" fmla="*/ 985362 w 7802028"/>
              <a:gd name="connsiteY2880" fmla="*/ 468154 h 4651144"/>
              <a:gd name="connsiteX2881" fmla="*/ 1006868 w 7802028"/>
              <a:gd name="connsiteY2881" fmla="*/ 468154 h 4651144"/>
              <a:gd name="connsiteX2882" fmla="*/ 1019843 w 7802028"/>
              <a:gd name="connsiteY2882" fmla="*/ 482017 h 4651144"/>
              <a:gd name="connsiteX2883" fmla="*/ 1036017 w 7802028"/>
              <a:gd name="connsiteY2883" fmla="*/ 461755 h 4651144"/>
              <a:gd name="connsiteX2884" fmla="*/ 1062144 w 7802028"/>
              <a:gd name="connsiteY2884" fmla="*/ 433318 h 4651144"/>
              <a:gd name="connsiteX2885" fmla="*/ 1081339 w 7802028"/>
              <a:gd name="connsiteY2885" fmla="*/ 459089 h 4651144"/>
              <a:gd name="connsiteX2886" fmla="*/ 1114220 w 7802028"/>
              <a:gd name="connsiteY2886" fmla="*/ 429585 h 4651144"/>
              <a:gd name="connsiteX2887" fmla="*/ 1108177 w 7802028"/>
              <a:gd name="connsiteY2887" fmla="*/ 411279 h 4651144"/>
              <a:gd name="connsiteX2888" fmla="*/ 1118130 w 7802028"/>
              <a:gd name="connsiteY2888" fmla="*/ 396527 h 4651144"/>
              <a:gd name="connsiteX2889" fmla="*/ 1072097 w 7802028"/>
              <a:gd name="connsiteY2889" fmla="*/ 394749 h 4651144"/>
              <a:gd name="connsiteX2890" fmla="*/ 1058234 w 7802028"/>
              <a:gd name="connsiteY2890" fmla="*/ 392794 h 4651144"/>
              <a:gd name="connsiteX2891" fmla="*/ 1018421 w 7802028"/>
              <a:gd name="connsiteY2891" fmla="*/ 426919 h 4651144"/>
              <a:gd name="connsiteX2892" fmla="*/ 981630 w 7802028"/>
              <a:gd name="connsiteY2892" fmla="*/ 445226 h 4651144"/>
              <a:gd name="connsiteX2893" fmla="*/ 964745 w 7802028"/>
              <a:gd name="connsiteY2893" fmla="*/ 461755 h 4651144"/>
              <a:gd name="connsiteX2894" fmla="*/ 972388 w 7802028"/>
              <a:gd name="connsiteY2894" fmla="*/ 475441 h 4651144"/>
              <a:gd name="connsiteX2895" fmla="*/ 985362 w 7802028"/>
              <a:gd name="connsiteY2895" fmla="*/ 468154 h 4651144"/>
              <a:gd name="connsiteX2896" fmla="*/ 1203799 w 7802028"/>
              <a:gd name="connsiteY2896" fmla="*/ 346939 h 4651144"/>
              <a:gd name="connsiteX2897" fmla="*/ 1236857 w 7802028"/>
              <a:gd name="connsiteY2897" fmla="*/ 346939 h 4651144"/>
              <a:gd name="connsiteX2898" fmla="*/ 1257474 w 7802028"/>
              <a:gd name="connsiteY2898" fmla="*/ 337874 h 4651144"/>
              <a:gd name="connsiteX2899" fmla="*/ 1225304 w 7802028"/>
              <a:gd name="connsiteY2899" fmla="*/ 314946 h 4651144"/>
              <a:gd name="connsiteX2900" fmla="*/ 1169318 w 7802028"/>
              <a:gd name="connsiteY2900" fmla="*/ 347116 h 4651144"/>
              <a:gd name="connsiteX2901" fmla="*/ 1184603 w 7802028"/>
              <a:gd name="connsiteY2901" fmla="*/ 339829 h 4651144"/>
              <a:gd name="connsiteX2902" fmla="*/ 1203799 w 7802028"/>
              <a:gd name="connsiteY2902" fmla="*/ 346939 h 4651144"/>
              <a:gd name="connsiteX2903" fmla="*/ 1234547 w 7802028"/>
              <a:gd name="connsiteY2903" fmla="*/ 351560 h 4651144"/>
              <a:gd name="connsiteX2904" fmla="*/ 1171628 w 7802028"/>
              <a:gd name="connsiteY2904" fmla="*/ 374665 h 4651144"/>
              <a:gd name="connsiteX2905" fmla="*/ 1196156 w 7802028"/>
              <a:gd name="connsiteY2905" fmla="*/ 399370 h 4651144"/>
              <a:gd name="connsiteX2906" fmla="*/ 1236857 w 7802028"/>
              <a:gd name="connsiteY2906" fmla="*/ 371821 h 4651144"/>
              <a:gd name="connsiteX2907" fmla="*/ 1215351 w 7802028"/>
              <a:gd name="connsiteY2907" fmla="*/ 371821 h 4651144"/>
              <a:gd name="connsiteX2908" fmla="*/ 1248232 w 7802028"/>
              <a:gd name="connsiteY2908" fmla="*/ 360802 h 4651144"/>
              <a:gd name="connsiteX2909" fmla="*/ 1234547 w 7802028"/>
              <a:gd name="connsiteY2909" fmla="*/ 351560 h 4651144"/>
              <a:gd name="connsiteX2910" fmla="*/ 1150123 w 7802028"/>
              <a:gd name="connsiteY2910" fmla="*/ 380886 h 4651144"/>
              <a:gd name="connsiteX2911" fmla="*/ 1160964 w 7802028"/>
              <a:gd name="connsiteY2911" fmla="*/ 369866 h 4651144"/>
              <a:gd name="connsiteX2912" fmla="*/ 1134837 w 7802028"/>
              <a:gd name="connsiteY2912" fmla="*/ 367200 h 4651144"/>
              <a:gd name="connsiteX2913" fmla="*/ 1150123 w 7802028"/>
              <a:gd name="connsiteY2913" fmla="*/ 380886 h 4651144"/>
              <a:gd name="connsiteX2914" fmla="*/ 1531186 w 7802028"/>
              <a:gd name="connsiteY2914" fmla="*/ 645533 h 4651144"/>
              <a:gd name="connsiteX2915" fmla="*/ 1533497 w 7802028"/>
              <a:gd name="connsiteY2915" fmla="*/ 631848 h 4651144"/>
              <a:gd name="connsiteX2916" fmla="*/ 1505059 w 7802028"/>
              <a:gd name="connsiteY2916" fmla="*/ 630959 h 4651144"/>
              <a:gd name="connsiteX2917" fmla="*/ 1529587 w 7802028"/>
              <a:gd name="connsiteY2917" fmla="*/ 597012 h 4651144"/>
              <a:gd name="connsiteX2918" fmla="*/ 1521944 w 7802028"/>
              <a:gd name="connsiteY2918" fmla="*/ 587769 h 4651144"/>
              <a:gd name="connsiteX2919" fmla="*/ 1491196 w 7802028"/>
              <a:gd name="connsiteY2919" fmla="*/ 587769 h 4651144"/>
              <a:gd name="connsiteX2920" fmla="*/ 1445162 w 7802028"/>
              <a:gd name="connsiteY2920" fmla="*/ 598789 h 4651144"/>
              <a:gd name="connsiteX2921" fmla="*/ 1439831 w 7802028"/>
              <a:gd name="connsiteY2921" fmla="*/ 606254 h 4651144"/>
              <a:gd name="connsiteX2922" fmla="*/ 1464358 w 7802028"/>
              <a:gd name="connsiteY2922" fmla="*/ 618162 h 4651144"/>
              <a:gd name="connsiteX2923" fmla="*/ 1464358 w 7802028"/>
              <a:gd name="connsiteY2923" fmla="*/ 643045 h 4651144"/>
              <a:gd name="connsiteX2924" fmla="*/ 1452805 w 7802028"/>
              <a:gd name="connsiteY2924" fmla="*/ 643045 h 4651144"/>
              <a:gd name="connsiteX2925" fmla="*/ 1418325 w 7802028"/>
              <a:gd name="connsiteY2925" fmla="*/ 632025 h 4651144"/>
              <a:gd name="connsiteX2926" fmla="*/ 1418325 w 7802028"/>
              <a:gd name="connsiteY2926" fmla="*/ 647666 h 4651144"/>
              <a:gd name="connsiteX2927" fmla="*/ 1485864 w 7802028"/>
              <a:gd name="connsiteY2927" fmla="*/ 696365 h 4651144"/>
              <a:gd name="connsiteX2928" fmla="*/ 1502749 w 7802028"/>
              <a:gd name="connsiteY2928" fmla="*/ 712006 h 4651144"/>
              <a:gd name="connsiteX2929" fmla="*/ 1518034 w 7802028"/>
              <a:gd name="connsiteY2929" fmla="*/ 698143 h 4651144"/>
              <a:gd name="connsiteX2930" fmla="*/ 1548782 w 7802028"/>
              <a:gd name="connsiteY2930" fmla="*/ 650332 h 4651144"/>
              <a:gd name="connsiteX2931" fmla="*/ 1531186 w 7802028"/>
              <a:gd name="connsiteY2931" fmla="*/ 645533 h 4651144"/>
              <a:gd name="connsiteX2932" fmla="*/ 1380112 w 7802028"/>
              <a:gd name="connsiteY2932" fmla="*/ 435984 h 4651144"/>
              <a:gd name="connsiteX2933" fmla="*/ 1370869 w 7802028"/>
              <a:gd name="connsiteY2933" fmla="*/ 435984 h 4651144"/>
              <a:gd name="connsiteX2934" fmla="*/ 1373535 w 7802028"/>
              <a:gd name="connsiteY2934" fmla="*/ 446826 h 4651144"/>
              <a:gd name="connsiteX2935" fmla="*/ 1372469 w 7802028"/>
              <a:gd name="connsiteY2935" fmla="*/ 445048 h 4651144"/>
              <a:gd name="connsiteX2936" fmla="*/ 1372469 w 7802028"/>
              <a:gd name="connsiteY2936" fmla="*/ 461755 h 4651144"/>
              <a:gd name="connsiteX2937" fmla="*/ 1391664 w 7802028"/>
              <a:gd name="connsiteY2937" fmla="*/ 470997 h 4651144"/>
              <a:gd name="connsiteX2938" fmla="*/ 1393975 w 7802028"/>
              <a:gd name="connsiteY2938" fmla="*/ 480062 h 4651144"/>
              <a:gd name="connsiteX2939" fmla="*/ 1405528 w 7802028"/>
              <a:gd name="connsiteY2939" fmla="*/ 480062 h 4651144"/>
              <a:gd name="connsiteX2940" fmla="*/ 1414770 w 7802028"/>
              <a:gd name="connsiteY2940" fmla="*/ 491081 h 4651144"/>
              <a:gd name="connsiteX2941" fmla="*/ 1470756 w 7802028"/>
              <a:gd name="connsiteY2941" fmla="*/ 481839 h 4651144"/>
              <a:gd name="connsiteX2942" fmla="*/ 1479998 w 7802028"/>
              <a:gd name="connsiteY2942" fmla="*/ 484683 h 4651144"/>
              <a:gd name="connsiteX2943" fmla="*/ 1460803 w 7802028"/>
              <a:gd name="connsiteY2943" fmla="*/ 498369 h 4651144"/>
              <a:gd name="connsiteX2944" fmla="*/ 1460803 w 7802028"/>
              <a:gd name="connsiteY2944" fmla="*/ 507611 h 4651144"/>
              <a:gd name="connsiteX2945" fmla="*/ 1455471 w 7802028"/>
              <a:gd name="connsiteY2945" fmla="*/ 516853 h 4651144"/>
              <a:gd name="connsiteX2946" fmla="*/ 1479998 w 7802028"/>
              <a:gd name="connsiteY2946" fmla="*/ 521474 h 4651144"/>
              <a:gd name="connsiteX2947" fmla="*/ 1510569 w 7802028"/>
              <a:gd name="connsiteY2947" fmla="*/ 516853 h 4651144"/>
              <a:gd name="connsiteX2948" fmla="*/ 1516790 w 7802028"/>
              <a:gd name="connsiteY2948" fmla="*/ 459089 h 4651144"/>
              <a:gd name="connsiteX2949" fmla="*/ 1501505 w 7802028"/>
              <a:gd name="connsiteY2949" fmla="*/ 435984 h 4651144"/>
              <a:gd name="connsiteX2950" fmla="*/ 1486219 w 7802028"/>
              <a:gd name="connsiteY2950" fmla="*/ 443449 h 4651144"/>
              <a:gd name="connsiteX2951" fmla="*/ 1451739 w 7802028"/>
              <a:gd name="connsiteY2951" fmla="*/ 434206 h 4651144"/>
              <a:gd name="connsiteX2952" fmla="*/ 1437875 w 7802028"/>
              <a:gd name="connsiteY2952" fmla="*/ 435095 h 4651144"/>
              <a:gd name="connsiteX2953" fmla="*/ 1464713 w 7802028"/>
              <a:gd name="connsiteY2953" fmla="*/ 448070 h 4651144"/>
              <a:gd name="connsiteX2954" fmla="*/ 1464713 w 7802028"/>
              <a:gd name="connsiteY2954" fmla="*/ 468331 h 4651144"/>
              <a:gd name="connsiteX2955" fmla="*/ 1422590 w 7802028"/>
              <a:gd name="connsiteY2955" fmla="*/ 448070 h 4651144"/>
              <a:gd name="connsiteX2956" fmla="*/ 1422590 w 7802028"/>
              <a:gd name="connsiteY2956" fmla="*/ 459089 h 4651144"/>
              <a:gd name="connsiteX2957" fmla="*/ 1437875 w 7802028"/>
              <a:gd name="connsiteY2957" fmla="*/ 474730 h 4651144"/>
              <a:gd name="connsiteX2958" fmla="*/ 1380112 w 7802028"/>
              <a:gd name="connsiteY2958" fmla="*/ 435984 h 4651144"/>
              <a:gd name="connsiteX2959" fmla="*/ 1499016 w 7802028"/>
              <a:gd name="connsiteY2959" fmla="*/ 812782 h 4651144"/>
              <a:gd name="connsiteX2960" fmla="*/ 1482131 w 7802028"/>
              <a:gd name="connsiteY2960" fmla="*/ 817225 h 4651144"/>
              <a:gd name="connsiteX2961" fmla="*/ 1548782 w 7802028"/>
              <a:gd name="connsiteY2961" fmla="*/ 844774 h 4651144"/>
              <a:gd name="connsiteX2962" fmla="*/ 1567977 w 7802028"/>
              <a:gd name="connsiteY2962" fmla="*/ 830200 h 4651144"/>
              <a:gd name="connsiteX2963" fmla="*/ 1520522 w 7802028"/>
              <a:gd name="connsiteY2963" fmla="*/ 783278 h 4651144"/>
              <a:gd name="connsiteX2964" fmla="*/ 1499016 w 7802028"/>
              <a:gd name="connsiteY2964" fmla="*/ 812782 h 4651144"/>
              <a:gd name="connsiteX2965" fmla="*/ 1602458 w 7802028"/>
              <a:gd name="connsiteY2965" fmla="*/ 567508 h 4651144"/>
              <a:gd name="connsiteX2966" fmla="*/ 1581663 w 7802028"/>
              <a:gd name="connsiteY2966" fmla="*/ 581193 h 4651144"/>
              <a:gd name="connsiteX2967" fmla="*/ 1581663 w 7802028"/>
              <a:gd name="connsiteY2967" fmla="*/ 590258 h 4651144"/>
              <a:gd name="connsiteX2968" fmla="*/ 1564067 w 7802028"/>
              <a:gd name="connsiteY2968" fmla="*/ 590258 h 4651144"/>
              <a:gd name="connsiteX2969" fmla="*/ 1564067 w 7802028"/>
              <a:gd name="connsiteY2969" fmla="*/ 605898 h 4651144"/>
              <a:gd name="connsiteX2970" fmla="*/ 1576331 w 7802028"/>
              <a:gd name="connsiteY2970" fmla="*/ 649977 h 4651144"/>
              <a:gd name="connsiteX2971" fmla="*/ 1575620 w 7802028"/>
              <a:gd name="connsiteY2971" fmla="*/ 677525 h 4651144"/>
              <a:gd name="connsiteX2972" fmla="*/ 1590905 w 7802028"/>
              <a:gd name="connsiteY2972" fmla="*/ 677525 h 4651144"/>
              <a:gd name="connsiteX2973" fmla="*/ 1608679 w 7802028"/>
              <a:gd name="connsiteY2973" fmla="*/ 647310 h 4651144"/>
              <a:gd name="connsiteX2974" fmla="*/ 1598725 w 7802028"/>
              <a:gd name="connsiteY2974" fmla="*/ 647310 h 4651144"/>
              <a:gd name="connsiteX2975" fmla="*/ 1620231 w 7802028"/>
              <a:gd name="connsiteY2975" fmla="*/ 640912 h 4651144"/>
              <a:gd name="connsiteX2976" fmla="*/ 1663954 w 7802028"/>
              <a:gd name="connsiteY2976" fmla="*/ 604121 h 4651144"/>
              <a:gd name="connsiteX2977" fmla="*/ 1677818 w 7802028"/>
              <a:gd name="connsiteY2977" fmla="*/ 590258 h 4651144"/>
              <a:gd name="connsiteX2978" fmla="*/ 1677818 w 7802028"/>
              <a:gd name="connsiteY2978" fmla="*/ 578349 h 4651144"/>
              <a:gd name="connsiteX2979" fmla="*/ 1602458 w 7802028"/>
              <a:gd name="connsiteY2979" fmla="*/ 567508 h 4651144"/>
              <a:gd name="connsiteX2980" fmla="*/ 1361094 w 7802028"/>
              <a:gd name="connsiteY2980" fmla="*/ 408435 h 4651144"/>
              <a:gd name="connsiteX2981" fmla="*/ 1371758 w 7802028"/>
              <a:gd name="connsiteY2981" fmla="*/ 397415 h 4651144"/>
              <a:gd name="connsiteX2982" fmla="*/ 1334256 w 7802028"/>
              <a:gd name="connsiteY2982" fmla="*/ 371644 h 4651144"/>
              <a:gd name="connsiteX2983" fmla="*/ 1361094 w 7802028"/>
              <a:gd name="connsiteY2983" fmla="*/ 408435 h 4651144"/>
              <a:gd name="connsiteX2984" fmla="*/ 1357184 w 7802028"/>
              <a:gd name="connsiteY2984" fmla="*/ 520585 h 4651144"/>
              <a:gd name="connsiteX2985" fmla="*/ 1372469 w 7802028"/>
              <a:gd name="connsiteY2985" fmla="*/ 521474 h 4651144"/>
              <a:gd name="connsiteX2986" fmla="*/ 1384022 w 7802028"/>
              <a:gd name="connsiteY2986" fmla="*/ 509388 h 4651144"/>
              <a:gd name="connsiteX2987" fmla="*/ 1378690 w 7802028"/>
              <a:gd name="connsiteY2987" fmla="*/ 495525 h 4651144"/>
              <a:gd name="connsiteX2988" fmla="*/ 1357184 w 7802028"/>
              <a:gd name="connsiteY2988" fmla="*/ 520585 h 4651144"/>
              <a:gd name="connsiteX2989" fmla="*/ 1357184 w 7802028"/>
              <a:gd name="connsiteY2989" fmla="*/ 301083 h 4651144"/>
              <a:gd name="connsiteX2990" fmla="*/ 1351852 w 7802028"/>
              <a:gd name="connsiteY2990" fmla="*/ 310325 h 4651144"/>
              <a:gd name="connsiteX2991" fmla="*/ 1378690 w 7802028"/>
              <a:gd name="connsiteY2991" fmla="*/ 310325 h 4651144"/>
              <a:gd name="connsiteX2992" fmla="*/ 1378690 w 7802028"/>
              <a:gd name="connsiteY2992" fmla="*/ 321345 h 4651144"/>
              <a:gd name="connsiteX2993" fmla="*/ 1355762 w 7802028"/>
              <a:gd name="connsiteY2993" fmla="*/ 332364 h 4651144"/>
              <a:gd name="connsiteX2994" fmla="*/ 1376379 w 7802028"/>
              <a:gd name="connsiteY2994" fmla="*/ 339651 h 4651144"/>
              <a:gd name="connsiteX2995" fmla="*/ 1401617 w 7802028"/>
              <a:gd name="connsiteY2995" fmla="*/ 343384 h 4651144"/>
              <a:gd name="connsiteX2996" fmla="*/ 1437520 w 7802028"/>
              <a:gd name="connsiteY2996" fmla="*/ 346939 h 4651144"/>
              <a:gd name="connsiteX2997" fmla="*/ 1472000 w 7802028"/>
              <a:gd name="connsiteY2997" fmla="*/ 369866 h 4651144"/>
              <a:gd name="connsiteX2998" fmla="*/ 1485864 w 7802028"/>
              <a:gd name="connsiteY2998" fmla="*/ 357958 h 4651144"/>
              <a:gd name="connsiteX2999" fmla="*/ 1464358 w 7802028"/>
              <a:gd name="connsiteY2999" fmla="*/ 333075 h 4651144"/>
              <a:gd name="connsiteX3000" fmla="*/ 1470579 w 7802028"/>
              <a:gd name="connsiteY3000" fmla="*/ 323833 h 4651144"/>
              <a:gd name="connsiteX3001" fmla="*/ 1447473 w 7802028"/>
              <a:gd name="connsiteY3001" fmla="*/ 302683 h 4651144"/>
              <a:gd name="connsiteX3002" fmla="*/ 1436098 w 7802028"/>
              <a:gd name="connsiteY3002" fmla="*/ 309970 h 4651144"/>
              <a:gd name="connsiteX3003" fmla="*/ 1413170 w 7802028"/>
              <a:gd name="connsiteY3003" fmla="*/ 288819 h 4651144"/>
              <a:gd name="connsiteX3004" fmla="*/ 1397885 w 7802028"/>
              <a:gd name="connsiteY3004" fmla="*/ 296284 h 4651144"/>
              <a:gd name="connsiteX3005" fmla="*/ 1368737 w 7802028"/>
              <a:gd name="connsiteY3005" fmla="*/ 279755 h 4651144"/>
              <a:gd name="connsiteX3006" fmla="*/ 1344209 w 7802028"/>
              <a:gd name="connsiteY3006" fmla="*/ 287042 h 4651144"/>
              <a:gd name="connsiteX3007" fmla="*/ 1357184 w 7802028"/>
              <a:gd name="connsiteY3007" fmla="*/ 301083 h 4651144"/>
              <a:gd name="connsiteX3008" fmla="*/ 1420813 w 7802028"/>
              <a:gd name="connsiteY3008" fmla="*/ 357958 h 4651144"/>
              <a:gd name="connsiteX3009" fmla="*/ 1413881 w 7802028"/>
              <a:gd name="connsiteY3009" fmla="*/ 371821 h 4651144"/>
              <a:gd name="connsiteX3010" fmla="*/ 1438409 w 7802028"/>
              <a:gd name="connsiteY3010" fmla="*/ 365423 h 4651144"/>
              <a:gd name="connsiteX3011" fmla="*/ 1420813 w 7802028"/>
              <a:gd name="connsiteY3011" fmla="*/ 357958 h 4651144"/>
              <a:gd name="connsiteX3012" fmla="*/ 1708388 w 7802028"/>
              <a:gd name="connsiteY3012" fmla="*/ 535337 h 4651144"/>
              <a:gd name="connsiteX3013" fmla="*/ 1717630 w 7802028"/>
              <a:gd name="connsiteY3013" fmla="*/ 535337 h 4651144"/>
              <a:gd name="connsiteX3014" fmla="*/ 1756021 w 7802028"/>
              <a:gd name="connsiteY3014" fmla="*/ 549023 h 4651144"/>
              <a:gd name="connsiteX3015" fmla="*/ 1817339 w 7802028"/>
              <a:gd name="connsiteY3015" fmla="*/ 549023 h 4651144"/>
              <a:gd name="connsiteX3016" fmla="*/ 1836535 w 7802028"/>
              <a:gd name="connsiteY3016" fmla="*/ 537115 h 4651144"/>
              <a:gd name="connsiteX3017" fmla="*/ 1851820 w 7802028"/>
              <a:gd name="connsiteY3017" fmla="*/ 550800 h 4651144"/>
              <a:gd name="connsiteX3018" fmla="*/ 1915449 w 7802028"/>
              <a:gd name="connsiteY3018" fmla="*/ 518630 h 4651144"/>
              <a:gd name="connsiteX3019" fmla="*/ 1905496 w 7802028"/>
              <a:gd name="connsiteY3019" fmla="*/ 517742 h 4651144"/>
              <a:gd name="connsiteX3020" fmla="*/ 1909406 w 7802028"/>
              <a:gd name="connsiteY3020" fmla="*/ 509210 h 4651144"/>
              <a:gd name="connsiteX3021" fmla="*/ 1915449 w 7802028"/>
              <a:gd name="connsiteY3021" fmla="*/ 507611 h 4651144"/>
              <a:gd name="connsiteX3022" fmla="*/ 1854131 w 7802028"/>
              <a:gd name="connsiteY3022" fmla="*/ 481839 h 4651144"/>
              <a:gd name="connsiteX3023" fmla="*/ 1758331 w 7802028"/>
              <a:gd name="connsiteY3023" fmla="*/ 504767 h 4651144"/>
              <a:gd name="connsiteX3024" fmla="*/ 1705366 w 7802028"/>
              <a:gd name="connsiteY3024" fmla="*/ 493748 h 4651144"/>
              <a:gd name="connsiteX3025" fmla="*/ 1693103 w 7802028"/>
              <a:gd name="connsiteY3025" fmla="*/ 489126 h 4651144"/>
              <a:gd name="connsiteX3026" fmla="*/ 1698435 w 7802028"/>
              <a:gd name="connsiteY3026" fmla="*/ 484505 h 4651144"/>
              <a:gd name="connsiteX3027" fmla="*/ 1663954 w 7802028"/>
              <a:gd name="connsiteY3027" fmla="*/ 463355 h 4651144"/>
              <a:gd name="connsiteX3028" fmla="*/ 1694702 w 7802028"/>
              <a:gd name="connsiteY3028" fmla="*/ 463355 h 4651144"/>
              <a:gd name="connsiteX3029" fmla="*/ 1658622 w 7802028"/>
              <a:gd name="connsiteY3029" fmla="*/ 435806 h 4651144"/>
              <a:gd name="connsiteX3030" fmla="*/ 1644759 w 7802028"/>
              <a:gd name="connsiteY3030" fmla="*/ 435806 h 4651144"/>
              <a:gd name="connsiteX3031" fmla="*/ 1629474 w 7802028"/>
              <a:gd name="connsiteY3031" fmla="*/ 443093 h 4651144"/>
              <a:gd name="connsiteX3032" fmla="*/ 1562823 w 7802028"/>
              <a:gd name="connsiteY3032" fmla="*/ 410923 h 4651144"/>
              <a:gd name="connsiteX3033" fmla="*/ 1539895 w 7802028"/>
              <a:gd name="connsiteY3033" fmla="*/ 424609 h 4651144"/>
              <a:gd name="connsiteX3034" fmla="*/ 1594993 w 7802028"/>
              <a:gd name="connsiteY3034" fmla="*/ 456779 h 4651144"/>
              <a:gd name="connsiteX3035" fmla="*/ 1610278 w 7802028"/>
              <a:gd name="connsiteY3035" fmla="*/ 447714 h 4651144"/>
              <a:gd name="connsiteX3036" fmla="*/ 1641026 w 7802028"/>
              <a:gd name="connsiteY3036" fmla="*/ 494458 h 4651144"/>
              <a:gd name="connsiteX3037" fmla="*/ 1631784 w 7802028"/>
              <a:gd name="connsiteY3037" fmla="*/ 509210 h 4651144"/>
              <a:gd name="connsiteX3038" fmla="*/ 1687060 w 7802028"/>
              <a:gd name="connsiteY3038" fmla="*/ 550623 h 4651144"/>
              <a:gd name="connsiteX3039" fmla="*/ 1708388 w 7802028"/>
              <a:gd name="connsiteY3039" fmla="*/ 535337 h 4651144"/>
              <a:gd name="connsiteX3040" fmla="*/ 1610278 w 7802028"/>
              <a:gd name="connsiteY3040" fmla="*/ 516853 h 4651144"/>
              <a:gd name="connsiteX3041" fmla="*/ 1578108 w 7802028"/>
              <a:gd name="connsiteY3041" fmla="*/ 486638 h 4651144"/>
              <a:gd name="connsiteX3042" fmla="*/ 1555180 w 7802028"/>
              <a:gd name="connsiteY3042" fmla="*/ 507789 h 4651144"/>
              <a:gd name="connsiteX3043" fmla="*/ 1545227 w 7802028"/>
              <a:gd name="connsiteY3043" fmla="*/ 521652 h 4651144"/>
              <a:gd name="connsiteX3044" fmla="*/ 1595171 w 7802028"/>
              <a:gd name="connsiteY3044" fmla="*/ 546357 h 4651144"/>
              <a:gd name="connsiteX3045" fmla="*/ 1610278 w 7802028"/>
              <a:gd name="connsiteY3045" fmla="*/ 516853 h 4651144"/>
              <a:gd name="connsiteX3046" fmla="*/ 1612589 w 7802028"/>
              <a:gd name="connsiteY3046" fmla="*/ 383730 h 4651144"/>
              <a:gd name="connsiteX3047" fmla="*/ 1612589 w 7802028"/>
              <a:gd name="connsiteY3047" fmla="*/ 371821 h 4651144"/>
              <a:gd name="connsiteX3048" fmla="*/ 1602636 w 7802028"/>
              <a:gd name="connsiteY3048" fmla="*/ 371821 h 4651144"/>
              <a:gd name="connsiteX3049" fmla="*/ 1552870 w 7802028"/>
              <a:gd name="connsiteY3049" fmla="*/ 382841 h 4651144"/>
              <a:gd name="connsiteX3050" fmla="*/ 1601214 w 7802028"/>
              <a:gd name="connsiteY3050" fmla="*/ 392972 h 4651144"/>
              <a:gd name="connsiteX3051" fmla="*/ 1612589 w 7802028"/>
              <a:gd name="connsiteY3051" fmla="*/ 383730 h 4651144"/>
              <a:gd name="connsiteX3052" fmla="*/ 1532075 w 7802028"/>
              <a:gd name="connsiteY3052" fmla="*/ 351560 h 4651144"/>
              <a:gd name="connsiteX3053" fmla="*/ 1524432 w 7802028"/>
              <a:gd name="connsiteY3053" fmla="*/ 360802 h 4651144"/>
              <a:gd name="connsiteX3054" fmla="*/ 1578108 w 7802028"/>
              <a:gd name="connsiteY3054" fmla="*/ 360802 h 4651144"/>
              <a:gd name="connsiteX3055" fmla="*/ 1578108 w 7802028"/>
              <a:gd name="connsiteY3055" fmla="*/ 337874 h 4651144"/>
              <a:gd name="connsiteX3056" fmla="*/ 1551270 w 7802028"/>
              <a:gd name="connsiteY3056" fmla="*/ 316724 h 4651144"/>
              <a:gd name="connsiteX3057" fmla="*/ 1524432 w 7802028"/>
              <a:gd name="connsiteY3057" fmla="*/ 302860 h 4651144"/>
              <a:gd name="connsiteX3058" fmla="*/ 1506837 w 7802028"/>
              <a:gd name="connsiteY3058" fmla="*/ 316724 h 4651144"/>
              <a:gd name="connsiteX3059" fmla="*/ 1532075 w 7802028"/>
              <a:gd name="connsiteY3059" fmla="*/ 351560 h 4651144"/>
              <a:gd name="connsiteX3060" fmla="*/ 1493684 w 7802028"/>
              <a:gd name="connsiteY3060" fmla="*/ 259671 h 4651144"/>
              <a:gd name="connsiteX3061" fmla="*/ 1506837 w 7802028"/>
              <a:gd name="connsiteY3061" fmla="*/ 259671 h 4651144"/>
              <a:gd name="connsiteX3062" fmla="*/ 1506837 w 7802028"/>
              <a:gd name="connsiteY3062" fmla="*/ 241364 h 4651144"/>
              <a:gd name="connsiteX3063" fmla="*/ 1479998 w 7802028"/>
              <a:gd name="connsiteY3063" fmla="*/ 241364 h 4651144"/>
              <a:gd name="connsiteX3064" fmla="*/ 1493684 w 7802028"/>
              <a:gd name="connsiteY3064" fmla="*/ 259671 h 4651144"/>
              <a:gd name="connsiteX3065" fmla="*/ 1591083 w 7802028"/>
              <a:gd name="connsiteY3065" fmla="*/ 241364 h 4651144"/>
              <a:gd name="connsiteX3066" fmla="*/ 1568155 w 7802028"/>
              <a:gd name="connsiteY3066" fmla="*/ 232122 h 4651144"/>
              <a:gd name="connsiteX3067" fmla="*/ 1556602 w 7802028"/>
              <a:gd name="connsiteY3067" fmla="*/ 232122 h 4651144"/>
              <a:gd name="connsiteX3068" fmla="*/ 1601036 w 7802028"/>
              <a:gd name="connsiteY3068" fmla="*/ 261448 h 4651144"/>
              <a:gd name="connsiteX3069" fmla="*/ 1583440 w 7802028"/>
              <a:gd name="connsiteY3069" fmla="*/ 273356 h 4651144"/>
              <a:gd name="connsiteX3070" fmla="*/ 1589661 w 7802028"/>
              <a:gd name="connsiteY3070" fmla="*/ 282598 h 4651144"/>
              <a:gd name="connsiteX3071" fmla="*/ 1605835 w 7802028"/>
              <a:gd name="connsiteY3071" fmla="*/ 275311 h 4651144"/>
              <a:gd name="connsiteX3072" fmla="*/ 1616499 w 7802028"/>
              <a:gd name="connsiteY3072" fmla="*/ 287220 h 4651144"/>
              <a:gd name="connsiteX3073" fmla="*/ 1639427 w 7802028"/>
              <a:gd name="connsiteY3073" fmla="*/ 279932 h 4651144"/>
              <a:gd name="connsiteX3074" fmla="*/ 1670886 w 7802028"/>
              <a:gd name="connsiteY3074" fmla="*/ 287220 h 4651144"/>
              <a:gd name="connsiteX3075" fmla="*/ 1612589 w 7802028"/>
              <a:gd name="connsiteY3075" fmla="*/ 305526 h 4651144"/>
              <a:gd name="connsiteX3076" fmla="*/ 1647069 w 7802028"/>
              <a:gd name="connsiteY3076" fmla="*/ 328454 h 4651144"/>
              <a:gd name="connsiteX3077" fmla="*/ 1637116 w 7802028"/>
              <a:gd name="connsiteY3077" fmla="*/ 334853 h 4651144"/>
              <a:gd name="connsiteX3078" fmla="*/ 1667687 w 7802028"/>
              <a:gd name="connsiteY3078" fmla="*/ 351382 h 4651144"/>
              <a:gd name="connsiteX3079" fmla="*/ 1686171 w 7802028"/>
              <a:gd name="connsiteY3079" fmla="*/ 330231 h 4651144"/>
              <a:gd name="connsiteX3080" fmla="*/ 1713720 w 7802028"/>
              <a:gd name="connsiteY3080" fmla="*/ 346761 h 4651144"/>
              <a:gd name="connsiteX3081" fmla="*/ 1713720 w 7802028"/>
              <a:gd name="connsiteY3081" fmla="*/ 334853 h 4651144"/>
              <a:gd name="connsiteX3082" fmla="*/ 1727583 w 7802028"/>
              <a:gd name="connsiteY3082" fmla="*/ 334853 h 4651144"/>
              <a:gd name="connsiteX3083" fmla="*/ 1717630 w 7802028"/>
              <a:gd name="connsiteY3083" fmla="*/ 316546 h 4651144"/>
              <a:gd name="connsiteX3084" fmla="*/ 1726872 w 7802028"/>
              <a:gd name="connsiteY3084" fmla="*/ 302860 h 4651144"/>
              <a:gd name="connsiteX3085" fmla="*/ 1739136 w 7802028"/>
              <a:gd name="connsiteY3085" fmla="*/ 321167 h 4651144"/>
              <a:gd name="connsiteX3086" fmla="*/ 1775216 w 7802028"/>
              <a:gd name="connsiteY3086" fmla="*/ 291841 h 4651144"/>
              <a:gd name="connsiteX3087" fmla="*/ 1792812 w 7802028"/>
              <a:gd name="connsiteY3087" fmla="*/ 287220 h 4651144"/>
              <a:gd name="connsiteX3088" fmla="*/ 1793701 w 7802028"/>
              <a:gd name="connsiteY3088" fmla="*/ 273356 h 4651144"/>
              <a:gd name="connsiteX3089" fmla="*/ 1756199 w 7802028"/>
              <a:gd name="connsiteY3089" fmla="*/ 261448 h 4651144"/>
              <a:gd name="connsiteX3090" fmla="*/ 1743224 w 7802028"/>
              <a:gd name="connsiteY3090" fmla="*/ 261448 h 4651144"/>
              <a:gd name="connsiteX3091" fmla="*/ 1748556 w 7802028"/>
              <a:gd name="connsiteY3091" fmla="*/ 247762 h 4651144"/>
              <a:gd name="connsiteX3092" fmla="*/ 1739314 w 7802028"/>
              <a:gd name="connsiteY3092" fmla="*/ 234077 h 4651144"/>
              <a:gd name="connsiteX3093" fmla="*/ 1729361 w 7802028"/>
              <a:gd name="connsiteY3093" fmla="*/ 218436 h 4651144"/>
              <a:gd name="connsiteX3094" fmla="*/ 1721718 w 7802028"/>
              <a:gd name="connsiteY3094" fmla="*/ 218436 h 4651144"/>
              <a:gd name="connsiteX3095" fmla="*/ 1725628 w 7802028"/>
              <a:gd name="connsiteY3095" fmla="*/ 224835 h 4651144"/>
              <a:gd name="connsiteX3096" fmla="*/ 1725628 w 7802028"/>
              <a:gd name="connsiteY3096" fmla="*/ 236743 h 4651144"/>
              <a:gd name="connsiteX3097" fmla="*/ 1716386 w 7802028"/>
              <a:gd name="connsiteY3097" fmla="*/ 236743 h 4651144"/>
              <a:gd name="connsiteX3098" fmla="*/ 1702523 w 7802028"/>
              <a:gd name="connsiteY3098" fmla="*/ 210971 h 4651144"/>
              <a:gd name="connsiteX3099" fmla="*/ 1671774 w 7802028"/>
              <a:gd name="connsiteY3099" fmla="*/ 209194 h 4651144"/>
              <a:gd name="connsiteX3100" fmla="*/ 1647247 w 7802028"/>
              <a:gd name="connsiteY3100" fmla="*/ 169737 h 4651144"/>
              <a:gd name="connsiteX3101" fmla="*/ 1598725 w 7802028"/>
              <a:gd name="connsiteY3101" fmla="*/ 159606 h 4651144"/>
              <a:gd name="connsiteX3102" fmla="*/ 1621653 w 7802028"/>
              <a:gd name="connsiteY3102" fmla="*/ 178801 h 4651144"/>
              <a:gd name="connsiteX3103" fmla="*/ 1608679 w 7802028"/>
              <a:gd name="connsiteY3103" fmla="*/ 178801 h 4651144"/>
              <a:gd name="connsiteX3104" fmla="*/ 1579530 w 7802028"/>
              <a:gd name="connsiteY3104" fmla="*/ 187155 h 4651144"/>
              <a:gd name="connsiteX3105" fmla="*/ 1589483 w 7802028"/>
              <a:gd name="connsiteY3105" fmla="*/ 201907 h 4651144"/>
              <a:gd name="connsiteX3106" fmla="*/ 1610989 w 7802028"/>
              <a:gd name="connsiteY3106" fmla="*/ 201907 h 4651144"/>
              <a:gd name="connsiteX3107" fmla="*/ 1602458 w 7802028"/>
              <a:gd name="connsiteY3107" fmla="*/ 211149 h 4651144"/>
              <a:gd name="connsiteX3108" fmla="*/ 1581663 w 7802028"/>
              <a:gd name="connsiteY3108" fmla="*/ 204751 h 4651144"/>
              <a:gd name="connsiteX3109" fmla="*/ 1564067 w 7802028"/>
              <a:gd name="connsiteY3109" fmla="*/ 213993 h 4651144"/>
              <a:gd name="connsiteX3110" fmla="*/ 1597659 w 7802028"/>
              <a:gd name="connsiteY3110" fmla="*/ 234255 h 4651144"/>
              <a:gd name="connsiteX3111" fmla="*/ 1591083 w 7802028"/>
              <a:gd name="connsiteY3111" fmla="*/ 241364 h 4651144"/>
              <a:gd name="connsiteX3112" fmla="*/ 1870838 w 7802028"/>
              <a:gd name="connsiteY3112" fmla="*/ 1031396 h 4651144"/>
              <a:gd name="connsiteX3113" fmla="*/ 1865506 w 7802028"/>
              <a:gd name="connsiteY3113" fmla="*/ 1014866 h 4651144"/>
              <a:gd name="connsiteX3114" fmla="*/ 1811119 w 7802028"/>
              <a:gd name="connsiteY3114" fmla="*/ 978075 h 4651144"/>
              <a:gd name="connsiteX3115" fmla="*/ 1804187 w 7802028"/>
              <a:gd name="connsiteY3115" fmla="*/ 985540 h 4651144"/>
              <a:gd name="connsiteX3116" fmla="*/ 1792634 w 7802028"/>
              <a:gd name="connsiteY3116" fmla="*/ 959768 h 4651144"/>
              <a:gd name="connsiteX3117" fmla="*/ 1767396 w 7802028"/>
              <a:gd name="connsiteY3117" fmla="*/ 1014866 h 4651144"/>
              <a:gd name="connsiteX3118" fmla="*/ 1767396 w 7802028"/>
              <a:gd name="connsiteY3118" fmla="*/ 1028552 h 4651144"/>
              <a:gd name="connsiteX3119" fmla="*/ 1759753 w 7802028"/>
              <a:gd name="connsiteY3119" fmla="*/ 1040460 h 4651144"/>
              <a:gd name="connsiteX3120" fmla="*/ 1748201 w 7802028"/>
              <a:gd name="connsiteY3120" fmla="*/ 1058767 h 4651144"/>
              <a:gd name="connsiteX3121" fmla="*/ 1781259 w 7802028"/>
              <a:gd name="connsiteY3121" fmla="*/ 1058767 h 4651144"/>
              <a:gd name="connsiteX3122" fmla="*/ 1786591 w 7802028"/>
              <a:gd name="connsiteY3122" fmla="*/ 1077073 h 4651144"/>
              <a:gd name="connsiteX3123" fmla="*/ 1792812 w 7802028"/>
              <a:gd name="connsiteY3123" fmla="*/ 1069786 h 4651144"/>
              <a:gd name="connsiteX3124" fmla="*/ 1828892 w 7802028"/>
              <a:gd name="connsiteY3124" fmla="*/ 1035661 h 4651144"/>
              <a:gd name="connsiteX3125" fmla="*/ 1858041 w 7802028"/>
              <a:gd name="connsiteY3125" fmla="*/ 1058767 h 4651144"/>
              <a:gd name="connsiteX3126" fmla="*/ 1878658 w 7802028"/>
              <a:gd name="connsiteY3126" fmla="*/ 1058767 h 4651144"/>
              <a:gd name="connsiteX3127" fmla="*/ 1903896 w 7802028"/>
              <a:gd name="connsiteY3127" fmla="*/ 1048814 h 4651144"/>
              <a:gd name="connsiteX3128" fmla="*/ 1870838 w 7802028"/>
              <a:gd name="connsiteY3128" fmla="*/ 1031396 h 4651144"/>
              <a:gd name="connsiteX3129" fmla="*/ 2016580 w 7802028"/>
              <a:gd name="connsiteY3129" fmla="*/ 879965 h 4651144"/>
              <a:gd name="connsiteX3130" fmla="*/ 1969125 w 7802028"/>
              <a:gd name="connsiteY3130" fmla="*/ 879965 h 4651144"/>
              <a:gd name="connsiteX3131" fmla="*/ 1988320 w 7802028"/>
              <a:gd name="connsiteY3131" fmla="*/ 900227 h 4651144"/>
              <a:gd name="connsiteX3132" fmla="*/ 2016580 w 7802028"/>
              <a:gd name="connsiteY3132" fmla="*/ 879965 h 4651144"/>
              <a:gd name="connsiteX3133" fmla="*/ 1844177 w 7802028"/>
              <a:gd name="connsiteY3133" fmla="*/ 1083827 h 4651144"/>
              <a:gd name="connsiteX3134" fmla="*/ 1827293 w 7802028"/>
              <a:gd name="connsiteY3134" fmla="*/ 1106755 h 4651144"/>
              <a:gd name="connsiteX3135" fmla="*/ 1827293 w 7802028"/>
              <a:gd name="connsiteY3135" fmla="*/ 1118663 h 4651144"/>
              <a:gd name="connsiteX3136" fmla="*/ 1865683 w 7802028"/>
              <a:gd name="connsiteY3136" fmla="*/ 1087382 h 4651144"/>
              <a:gd name="connsiteX3137" fmla="*/ 1844177 w 7802028"/>
              <a:gd name="connsiteY3137" fmla="*/ 1083827 h 4651144"/>
              <a:gd name="connsiteX3138" fmla="*/ 1927002 w 7802028"/>
              <a:gd name="connsiteY3138" fmla="*/ 641090 h 4651144"/>
              <a:gd name="connsiteX3139" fmla="*/ 1955262 w 7802028"/>
              <a:gd name="connsiteY3139" fmla="*/ 631848 h 4651144"/>
              <a:gd name="connsiteX3140" fmla="*/ 1978190 w 7802028"/>
              <a:gd name="connsiteY3140" fmla="*/ 638246 h 4651144"/>
              <a:gd name="connsiteX3141" fmla="*/ 1992053 w 7802028"/>
              <a:gd name="connsiteY3141" fmla="*/ 623494 h 4651144"/>
              <a:gd name="connsiteX3142" fmla="*/ 1939976 w 7802028"/>
              <a:gd name="connsiteY3142" fmla="*/ 595056 h 4651144"/>
              <a:gd name="connsiteX3143" fmla="*/ 1901586 w 7802028"/>
              <a:gd name="connsiteY3143" fmla="*/ 587769 h 4651144"/>
              <a:gd name="connsiteX3144" fmla="*/ 1888433 w 7802028"/>
              <a:gd name="connsiteY3144" fmla="*/ 601633 h 4651144"/>
              <a:gd name="connsiteX3145" fmla="*/ 1903719 w 7802028"/>
              <a:gd name="connsiteY3145" fmla="*/ 621006 h 4651144"/>
              <a:gd name="connsiteX3146" fmla="*/ 1927002 w 7802028"/>
              <a:gd name="connsiteY3146" fmla="*/ 641090 h 4651144"/>
              <a:gd name="connsiteX3147" fmla="*/ 1909228 w 7802028"/>
              <a:gd name="connsiteY3147" fmla="*/ 1137148 h 4651144"/>
              <a:gd name="connsiteX3148" fmla="*/ 1923092 w 7802028"/>
              <a:gd name="connsiteY3148" fmla="*/ 1116886 h 4651144"/>
              <a:gd name="connsiteX3149" fmla="*/ 1897676 w 7802028"/>
              <a:gd name="connsiteY3149" fmla="*/ 1123285 h 4651144"/>
              <a:gd name="connsiteX3150" fmla="*/ 1909228 w 7802028"/>
              <a:gd name="connsiteY3150" fmla="*/ 1137148 h 4651144"/>
              <a:gd name="connsiteX3151" fmla="*/ 2049639 w 7802028"/>
              <a:gd name="connsiteY3151" fmla="*/ 873389 h 4651144"/>
              <a:gd name="connsiteX3152" fmla="*/ 2034354 w 7802028"/>
              <a:gd name="connsiteY3152" fmla="*/ 858637 h 4651144"/>
              <a:gd name="connsiteX3153" fmla="*/ 2024401 w 7802028"/>
              <a:gd name="connsiteY3153" fmla="*/ 867879 h 4651144"/>
              <a:gd name="connsiteX3154" fmla="*/ 2034354 w 7802028"/>
              <a:gd name="connsiteY3154" fmla="*/ 875167 h 4651144"/>
              <a:gd name="connsiteX3155" fmla="*/ 2049639 w 7802028"/>
              <a:gd name="connsiteY3155" fmla="*/ 873389 h 4651144"/>
              <a:gd name="connsiteX3156" fmla="*/ 1942287 w 7802028"/>
              <a:gd name="connsiteY3156" fmla="*/ 805495 h 4651144"/>
              <a:gd name="connsiteX3157" fmla="*/ 1924691 w 7802028"/>
              <a:gd name="connsiteY3157" fmla="*/ 826645 h 4651144"/>
              <a:gd name="connsiteX3158" fmla="*/ 1942287 w 7802028"/>
              <a:gd name="connsiteY3158" fmla="*/ 805495 h 4651144"/>
              <a:gd name="connsiteX3159" fmla="*/ 2107047 w 7802028"/>
              <a:gd name="connsiteY3159" fmla="*/ 720893 h 4651144"/>
              <a:gd name="connsiteX3160" fmla="*/ 2081809 w 7802028"/>
              <a:gd name="connsiteY3160" fmla="*/ 702408 h 4651144"/>
              <a:gd name="connsiteX3161" fmla="*/ 2062614 w 7802028"/>
              <a:gd name="connsiteY3161" fmla="*/ 702408 h 4651144"/>
              <a:gd name="connsiteX3162" fmla="*/ 2015158 w 7802028"/>
              <a:gd name="connsiteY3162" fmla="*/ 656553 h 4651144"/>
              <a:gd name="connsiteX3163" fmla="*/ 1957572 w 7802028"/>
              <a:gd name="connsiteY3163" fmla="*/ 642689 h 4651144"/>
              <a:gd name="connsiteX3164" fmla="*/ 1926824 w 7802028"/>
              <a:gd name="connsiteY3164" fmla="*/ 665617 h 4651144"/>
              <a:gd name="connsiteX3165" fmla="*/ 1909228 w 7802028"/>
              <a:gd name="connsiteY3165" fmla="*/ 656553 h 4651144"/>
              <a:gd name="connsiteX3166" fmla="*/ 1893943 w 7802028"/>
              <a:gd name="connsiteY3166" fmla="*/ 665617 h 4651144"/>
              <a:gd name="connsiteX3167" fmla="*/ 1893943 w 7802028"/>
              <a:gd name="connsiteY3167" fmla="*/ 647310 h 4651144"/>
              <a:gd name="connsiteX3168" fmla="*/ 1863373 w 7802028"/>
              <a:gd name="connsiteY3168" fmla="*/ 594879 h 4651144"/>
              <a:gd name="connsiteX3169" fmla="*/ 1781259 w 7802028"/>
              <a:gd name="connsiteY3169" fmla="*/ 640912 h 4651144"/>
              <a:gd name="connsiteX3170" fmla="*/ 1788902 w 7802028"/>
              <a:gd name="connsiteY3170" fmla="*/ 665617 h 4651144"/>
              <a:gd name="connsiteX3171" fmla="*/ 1773617 w 7802028"/>
              <a:gd name="connsiteY3171" fmla="*/ 684102 h 4651144"/>
              <a:gd name="connsiteX3172" fmla="*/ 1765974 w 7802028"/>
              <a:gd name="connsiteY3172" fmla="*/ 668461 h 4651144"/>
              <a:gd name="connsiteX3173" fmla="*/ 1765974 w 7802028"/>
              <a:gd name="connsiteY3173" fmla="*/ 651932 h 4651144"/>
              <a:gd name="connsiteX3174" fmla="*/ 1759753 w 7802028"/>
              <a:gd name="connsiteY3174" fmla="*/ 642689 h 4651144"/>
              <a:gd name="connsiteX3175" fmla="*/ 1792634 w 7802028"/>
              <a:gd name="connsiteY3175" fmla="*/ 594879 h 4651144"/>
              <a:gd name="connsiteX3176" fmla="*/ 1767396 w 7802028"/>
              <a:gd name="connsiteY3176" fmla="*/ 585637 h 4651144"/>
              <a:gd name="connsiteX3177" fmla="*/ 1706077 w 7802028"/>
              <a:gd name="connsiteY3177" fmla="*/ 619584 h 4651144"/>
              <a:gd name="connsiteX3178" fmla="*/ 1700745 w 7802028"/>
              <a:gd name="connsiteY3178" fmla="*/ 645355 h 4651144"/>
              <a:gd name="connsiteX3179" fmla="*/ 1685460 w 7802028"/>
              <a:gd name="connsiteY3179" fmla="*/ 686590 h 4651144"/>
              <a:gd name="connsiteX3180" fmla="*/ 1697013 w 7802028"/>
              <a:gd name="connsiteY3180" fmla="*/ 711473 h 4651144"/>
              <a:gd name="connsiteX3181" fmla="*/ 1739136 w 7802028"/>
              <a:gd name="connsiteY3181" fmla="*/ 720715 h 4651144"/>
              <a:gd name="connsiteX3182" fmla="*/ 1739136 w 7802028"/>
              <a:gd name="connsiteY3182" fmla="*/ 732623 h 4651144"/>
              <a:gd name="connsiteX3183" fmla="*/ 1704656 w 7802028"/>
              <a:gd name="connsiteY3183" fmla="*/ 729957 h 4651144"/>
              <a:gd name="connsiteX3184" fmla="*/ 1721540 w 7802028"/>
              <a:gd name="connsiteY3184" fmla="*/ 757506 h 4651144"/>
              <a:gd name="connsiteX3185" fmla="*/ 1758331 w 7802028"/>
              <a:gd name="connsiteY3185" fmla="*/ 757506 h 4651144"/>
              <a:gd name="connsiteX3186" fmla="*/ 1781259 w 7802028"/>
              <a:gd name="connsiteY3186" fmla="*/ 775991 h 4651144"/>
              <a:gd name="connsiteX3187" fmla="*/ 1897853 w 7802028"/>
              <a:gd name="connsiteY3187" fmla="*/ 775991 h 4651144"/>
              <a:gd name="connsiteX3188" fmla="*/ 1903896 w 7802028"/>
              <a:gd name="connsiteY3188" fmla="*/ 797141 h 4651144"/>
              <a:gd name="connsiteX3189" fmla="*/ 1939976 w 7802028"/>
              <a:gd name="connsiteY3189" fmla="*/ 762127 h 4651144"/>
              <a:gd name="connsiteX3190" fmla="*/ 1996674 w 7802028"/>
              <a:gd name="connsiteY3190" fmla="*/ 812782 h 4651144"/>
              <a:gd name="connsiteX3191" fmla="*/ 1978190 w 7802028"/>
              <a:gd name="connsiteY3191" fmla="*/ 824690 h 4651144"/>
              <a:gd name="connsiteX3192" fmla="*/ 1984410 w 7802028"/>
              <a:gd name="connsiteY3192" fmla="*/ 835709 h 4651144"/>
              <a:gd name="connsiteX3193" fmla="*/ 2008938 w 7802028"/>
              <a:gd name="connsiteY3193" fmla="*/ 824690 h 4651144"/>
              <a:gd name="connsiteX3194" fmla="*/ 2074166 w 7802028"/>
              <a:gd name="connsiteY3194" fmla="*/ 893651 h 4651144"/>
              <a:gd name="connsiteX3195" fmla="*/ 2051239 w 7802028"/>
              <a:gd name="connsiteY3195" fmla="*/ 934886 h 4651144"/>
              <a:gd name="connsiteX3196" fmla="*/ 2032043 w 7802028"/>
              <a:gd name="connsiteY3196" fmla="*/ 948749 h 4651144"/>
              <a:gd name="connsiteX3197" fmla="*/ 2045906 w 7802028"/>
              <a:gd name="connsiteY3197" fmla="*/ 967944 h 4651144"/>
              <a:gd name="connsiteX3198" fmla="*/ 2011426 w 7802028"/>
              <a:gd name="connsiteY3198" fmla="*/ 980741 h 4651144"/>
              <a:gd name="connsiteX3199" fmla="*/ 1978367 w 7802028"/>
              <a:gd name="connsiteY3199" fmla="*/ 980741 h 4651144"/>
              <a:gd name="connsiteX3200" fmla="*/ 1947797 w 7802028"/>
              <a:gd name="connsiteY3200" fmla="*/ 1005624 h 4651144"/>
              <a:gd name="connsiteX3201" fmla="*/ 1980678 w 7802028"/>
              <a:gd name="connsiteY3201" fmla="*/ 1031396 h 4651144"/>
              <a:gd name="connsiteX3202" fmla="*/ 2003783 w 7802028"/>
              <a:gd name="connsiteY3202" fmla="*/ 1017532 h 4651144"/>
              <a:gd name="connsiteX3203" fmla="*/ 2016758 w 7802028"/>
              <a:gd name="connsiteY3203" fmla="*/ 1023931 h 4651144"/>
              <a:gd name="connsiteX3204" fmla="*/ 2032043 w 7802028"/>
              <a:gd name="connsiteY3204" fmla="*/ 1010067 h 4651144"/>
              <a:gd name="connsiteX3205" fmla="*/ 2091940 w 7802028"/>
              <a:gd name="connsiteY3205" fmla="*/ 1056101 h 4651144"/>
              <a:gd name="connsiteX3206" fmla="*/ 2143305 w 7802028"/>
              <a:gd name="connsiteY3206" fmla="*/ 1097335 h 4651144"/>
              <a:gd name="connsiteX3207" fmla="*/ 2199292 w 7802028"/>
              <a:gd name="connsiteY3207" fmla="*/ 1118486 h 4651144"/>
              <a:gd name="connsiteX3208" fmla="*/ 2206934 w 7802028"/>
              <a:gd name="connsiteY3208" fmla="*/ 1129505 h 4651144"/>
              <a:gd name="connsiteX3209" fmla="*/ 2214577 w 7802028"/>
              <a:gd name="connsiteY3209" fmla="*/ 1118486 h 4651144"/>
              <a:gd name="connsiteX3210" fmla="*/ 2158590 w 7802028"/>
              <a:gd name="connsiteY3210" fmla="*/ 1054146 h 4651144"/>
              <a:gd name="connsiteX3211" fmla="*/ 2170143 w 7802028"/>
              <a:gd name="connsiteY3211" fmla="*/ 1054146 h 4651144"/>
              <a:gd name="connsiteX3212" fmla="*/ 2241415 w 7802028"/>
              <a:gd name="connsiteY3212" fmla="*/ 1090937 h 4651144"/>
              <a:gd name="connsiteX3213" fmla="*/ 2252790 w 7802028"/>
              <a:gd name="connsiteY3213" fmla="*/ 1054146 h 4651144"/>
              <a:gd name="connsiteX3214" fmla="*/ 2238927 w 7802028"/>
              <a:gd name="connsiteY3214" fmla="*/ 1032995 h 4651144"/>
              <a:gd name="connsiteX3215" fmla="*/ 2238927 w 7802028"/>
              <a:gd name="connsiteY3215" fmla="*/ 1014689 h 4651144"/>
              <a:gd name="connsiteX3216" fmla="*/ 2225952 w 7802028"/>
              <a:gd name="connsiteY3216" fmla="*/ 1014689 h 4651144"/>
              <a:gd name="connsiteX3217" fmla="*/ 2204446 w 7802028"/>
              <a:gd name="connsiteY3217" fmla="*/ 1003669 h 4651144"/>
              <a:gd name="connsiteX3218" fmla="*/ 2187561 w 7802028"/>
              <a:gd name="connsiteY3218" fmla="*/ 968655 h 4651144"/>
              <a:gd name="connsiteX3219" fmla="*/ 2177608 w 7802028"/>
              <a:gd name="connsiteY3219" fmla="*/ 968655 h 4651144"/>
              <a:gd name="connsiteX3220" fmla="*/ 2177608 w 7802028"/>
              <a:gd name="connsiteY3220" fmla="*/ 954970 h 4651144"/>
              <a:gd name="connsiteX3221" fmla="*/ 2189161 w 7802028"/>
              <a:gd name="connsiteY3221" fmla="*/ 954970 h 4651144"/>
              <a:gd name="connsiteX3222" fmla="*/ 2189161 w 7802028"/>
              <a:gd name="connsiteY3222" fmla="*/ 943950 h 4651144"/>
              <a:gd name="connsiteX3223" fmla="*/ 2173876 w 7802028"/>
              <a:gd name="connsiteY3223" fmla="*/ 942173 h 4651144"/>
              <a:gd name="connsiteX3224" fmla="*/ 2189161 w 7802028"/>
              <a:gd name="connsiteY3224" fmla="*/ 932042 h 4651144"/>
              <a:gd name="connsiteX3225" fmla="*/ 2265765 w 7802028"/>
              <a:gd name="connsiteY3225" fmla="*/ 994604 h 4651144"/>
              <a:gd name="connsiteX3226" fmla="*/ 2275718 w 7802028"/>
              <a:gd name="connsiteY3226" fmla="*/ 968833 h 4651144"/>
              <a:gd name="connsiteX3227" fmla="*/ 2292603 w 7802028"/>
              <a:gd name="connsiteY3227" fmla="*/ 957813 h 4651144"/>
              <a:gd name="connsiteX3228" fmla="*/ 2292603 w 7802028"/>
              <a:gd name="connsiteY3228" fmla="*/ 945727 h 4651144"/>
              <a:gd name="connsiteX3229" fmla="*/ 2315530 w 7802028"/>
              <a:gd name="connsiteY3229" fmla="*/ 930087 h 4651144"/>
              <a:gd name="connsiteX3230" fmla="*/ 2294735 w 7802028"/>
              <a:gd name="connsiteY3230" fmla="*/ 908936 h 4651144"/>
              <a:gd name="connsiteX3231" fmla="*/ 2280872 w 7802028"/>
              <a:gd name="connsiteY3231" fmla="*/ 904315 h 4651144"/>
              <a:gd name="connsiteX3232" fmla="*/ 2254034 w 7802028"/>
              <a:gd name="connsiteY3232" fmla="*/ 899694 h 4651144"/>
              <a:gd name="connsiteX3233" fmla="*/ 2237149 w 7802028"/>
              <a:gd name="connsiteY3233" fmla="*/ 867524 h 4651144"/>
              <a:gd name="connsiteX3234" fmla="*/ 2198759 w 7802028"/>
              <a:gd name="connsiteY3234" fmla="*/ 835354 h 4651144"/>
              <a:gd name="connsiteX3235" fmla="*/ 2177253 w 7802028"/>
              <a:gd name="connsiteY3235" fmla="*/ 828067 h 4651144"/>
              <a:gd name="connsiteX3236" fmla="*/ 2202491 w 7802028"/>
              <a:gd name="connsiteY3236" fmla="*/ 806916 h 4651144"/>
              <a:gd name="connsiteX3237" fmla="*/ 2190938 w 7802028"/>
              <a:gd name="connsiteY3237" fmla="*/ 798741 h 4651144"/>
              <a:gd name="connsiteX3238" fmla="*/ 2168010 w 7802028"/>
              <a:gd name="connsiteY3238" fmla="*/ 796963 h 4651144"/>
              <a:gd name="connsiteX3239" fmla="*/ 2194848 w 7802028"/>
              <a:gd name="connsiteY3239" fmla="*/ 784166 h 4651144"/>
              <a:gd name="connsiteX3240" fmla="*/ 2173342 w 7802028"/>
              <a:gd name="connsiteY3240" fmla="*/ 762127 h 4651144"/>
              <a:gd name="connsiteX3241" fmla="*/ 2160368 w 7802028"/>
              <a:gd name="connsiteY3241" fmla="*/ 762127 h 4651144"/>
              <a:gd name="connsiteX3242" fmla="*/ 2160368 w 7802028"/>
              <a:gd name="connsiteY3242" fmla="*/ 746487 h 4651144"/>
              <a:gd name="connsiteX3243" fmla="*/ 2107047 w 7802028"/>
              <a:gd name="connsiteY3243" fmla="*/ 720893 h 4651144"/>
              <a:gd name="connsiteX3244" fmla="*/ 1943709 w 7802028"/>
              <a:gd name="connsiteY3244" fmla="*/ 1067298 h 4651144"/>
              <a:gd name="connsiteX3245" fmla="*/ 1961305 w 7802028"/>
              <a:gd name="connsiteY3245" fmla="*/ 1067298 h 4651144"/>
              <a:gd name="connsiteX3246" fmla="*/ 1943709 w 7802028"/>
              <a:gd name="connsiteY3246" fmla="*/ 1067298 h 4651144"/>
              <a:gd name="connsiteX3247" fmla="*/ 1815740 w 7802028"/>
              <a:gd name="connsiteY3247" fmla="*/ 955147 h 4651144"/>
              <a:gd name="connsiteX3248" fmla="*/ 1831025 w 7802028"/>
              <a:gd name="connsiteY3248" fmla="*/ 969899 h 4651144"/>
              <a:gd name="connsiteX3249" fmla="*/ 1815740 w 7802028"/>
              <a:gd name="connsiteY3249" fmla="*/ 955147 h 4651144"/>
              <a:gd name="connsiteX3250" fmla="*/ 1675329 w 7802028"/>
              <a:gd name="connsiteY3250" fmla="*/ 140233 h 4651144"/>
              <a:gd name="connsiteX3251" fmla="*/ 1698257 w 7802028"/>
              <a:gd name="connsiteY3251" fmla="*/ 140233 h 4651144"/>
              <a:gd name="connsiteX3252" fmla="*/ 1676751 w 7802028"/>
              <a:gd name="connsiteY3252" fmla="*/ 155874 h 4651144"/>
              <a:gd name="connsiteX3253" fmla="*/ 1690437 w 7802028"/>
              <a:gd name="connsiteY3253" fmla="*/ 163161 h 4651144"/>
              <a:gd name="connsiteX3254" fmla="*/ 1721185 w 7802028"/>
              <a:gd name="connsiteY3254" fmla="*/ 146631 h 4651144"/>
              <a:gd name="connsiteX3255" fmla="*/ 1736470 w 7802028"/>
              <a:gd name="connsiteY3255" fmla="*/ 148586 h 4651144"/>
              <a:gd name="connsiteX3256" fmla="*/ 1689015 w 7802028"/>
              <a:gd name="connsiteY3256" fmla="*/ 177024 h 4651144"/>
              <a:gd name="connsiteX3257" fmla="*/ 1725095 w 7802028"/>
              <a:gd name="connsiteY3257" fmla="*/ 177024 h 4651144"/>
              <a:gd name="connsiteX3258" fmla="*/ 1704300 w 7802028"/>
              <a:gd name="connsiteY3258" fmla="*/ 187155 h 4651144"/>
              <a:gd name="connsiteX3259" fmla="*/ 1746601 w 7802028"/>
              <a:gd name="connsiteY3259" fmla="*/ 206350 h 4651144"/>
              <a:gd name="connsiteX3260" fmla="*/ 1763486 w 7802028"/>
              <a:gd name="connsiteY3260" fmla="*/ 197108 h 4651144"/>
              <a:gd name="connsiteX3261" fmla="*/ 1773439 w 7802028"/>
              <a:gd name="connsiteY3261" fmla="*/ 197108 h 4651144"/>
              <a:gd name="connsiteX3262" fmla="*/ 1804187 w 7802028"/>
              <a:gd name="connsiteY3262" fmla="*/ 215415 h 4651144"/>
              <a:gd name="connsiteX3263" fmla="*/ 1819472 w 7802028"/>
              <a:gd name="connsiteY3263" fmla="*/ 206172 h 4651144"/>
              <a:gd name="connsiteX3264" fmla="*/ 1846310 w 7802028"/>
              <a:gd name="connsiteY3264" fmla="*/ 213637 h 4651144"/>
              <a:gd name="connsiteX3265" fmla="*/ 1903896 w 7802028"/>
              <a:gd name="connsiteY3265" fmla="*/ 192487 h 4651144"/>
              <a:gd name="connsiteX3266" fmla="*/ 1915449 w 7802028"/>
              <a:gd name="connsiteY3266" fmla="*/ 192487 h 4651144"/>
              <a:gd name="connsiteX3267" fmla="*/ 1878658 w 7802028"/>
              <a:gd name="connsiteY3267" fmla="*/ 218081 h 4651144"/>
              <a:gd name="connsiteX3268" fmla="*/ 1840267 w 7802028"/>
              <a:gd name="connsiteY3268" fmla="*/ 218081 h 4651144"/>
              <a:gd name="connsiteX3269" fmla="*/ 1834935 w 7802028"/>
              <a:gd name="connsiteY3269" fmla="*/ 227323 h 4651144"/>
              <a:gd name="connsiteX3270" fmla="*/ 1863373 w 7802028"/>
              <a:gd name="connsiteY3270" fmla="*/ 255761 h 4651144"/>
              <a:gd name="connsiteX3271" fmla="*/ 1815917 w 7802028"/>
              <a:gd name="connsiteY3271" fmla="*/ 224479 h 4651144"/>
              <a:gd name="connsiteX3272" fmla="*/ 1775216 w 7802028"/>
              <a:gd name="connsiteY3272" fmla="*/ 222702 h 4651144"/>
              <a:gd name="connsiteX3273" fmla="*/ 1763664 w 7802028"/>
              <a:gd name="connsiteY3273" fmla="*/ 222702 h 4651144"/>
              <a:gd name="connsiteX3274" fmla="*/ 1775216 w 7802028"/>
              <a:gd name="connsiteY3274" fmla="*/ 233721 h 4651144"/>
              <a:gd name="connsiteX3275" fmla="*/ 1756021 w 7802028"/>
              <a:gd name="connsiteY3275" fmla="*/ 241009 h 4651144"/>
              <a:gd name="connsiteX3276" fmla="*/ 1808097 w 7802028"/>
              <a:gd name="connsiteY3276" fmla="*/ 286864 h 4651144"/>
              <a:gd name="connsiteX3277" fmla="*/ 1765974 w 7802028"/>
              <a:gd name="connsiteY3277" fmla="*/ 311569 h 4651144"/>
              <a:gd name="connsiteX3278" fmla="*/ 1743046 w 7802028"/>
              <a:gd name="connsiteY3278" fmla="*/ 341962 h 4651144"/>
              <a:gd name="connsiteX3279" fmla="*/ 1743046 w 7802028"/>
              <a:gd name="connsiteY3279" fmla="*/ 352981 h 4651144"/>
              <a:gd name="connsiteX3280" fmla="*/ 1754599 w 7802028"/>
              <a:gd name="connsiteY3280" fmla="*/ 352981 h 4651144"/>
              <a:gd name="connsiteX3281" fmla="*/ 1762242 w 7802028"/>
              <a:gd name="connsiteY3281" fmla="*/ 346583 h 4651144"/>
              <a:gd name="connsiteX3282" fmla="*/ 1773794 w 7802028"/>
              <a:gd name="connsiteY3282" fmla="*/ 346583 h 4651144"/>
              <a:gd name="connsiteX3283" fmla="*/ 1808275 w 7802028"/>
              <a:gd name="connsiteY3283" fmla="*/ 392439 h 4651144"/>
              <a:gd name="connsiteX3284" fmla="*/ 1794412 w 7802028"/>
              <a:gd name="connsiteY3284" fmla="*/ 392439 h 4651144"/>
              <a:gd name="connsiteX3285" fmla="*/ 1746956 w 7802028"/>
              <a:gd name="connsiteY3285" fmla="*/ 366667 h 4651144"/>
              <a:gd name="connsiteX3286" fmla="*/ 1727761 w 7802028"/>
              <a:gd name="connsiteY3286" fmla="*/ 375909 h 4651144"/>
              <a:gd name="connsiteX3287" fmla="*/ 1753177 w 7802028"/>
              <a:gd name="connsiteY3287" fmla="*/ 403458 h 4651144"/>
              <a:gd name="connsiteX3288" fmla="*/ 1697191 w 7802028"/>
              <a:gd name="connsiteY3288" fmla="*/ 440249 h 4651144"/>
              <a:gd name="connsiteX3289" fmla="*/ 1704833 w 7802028"/>
              <a:gd name="connsiteY3289" fmla="*/ 447536 h 4651144"/>
              <a:gd name="connsiteX3290" fmla="*/ 1714075 w 7802028"/>
              <a:gd name="connsiteY3290" fmla="*/ 438294 h 4651144"/>
              <a:gd name="connsiteX3291" fmla="*/ 1786769 w 7802028"/>
              <a:gd name="connsiteY3291" fmla="*/ 456601 h 4651144"/>
              <a:gd name="connsiteX3292" fmla="*/ 1809697 w 7802028"/>
              <a:gd name="connsiteY3292" fmla="*/ 447536 h 4651144"/>
              <a:gd name="connsiteX3293" fmla="*/ 1867283 w 7802028"/>
              <a:gd name="connsiteY3293" fmla="*/ 447536 h 4651144"/>
              <a:gd name="connsiteX3294" fmla="*/ 1892521 w 7802028"/>
              <a:gd name="connsiteY3294" fmla="*/ 461400 h 4651144"/>
              <a:gd name="connsiteX3295" fmla="*/ 1953840 w 7802028"/>
              <a:gd name="connsiteY3295" fmla="*/ 429230 h 4651144"/>
              <a:gd name="connsiteX3296" fmla="*/ 1942287 w 7802028"/>
              <a:gd name="connsiteY3296" fmla="*/ 421943 h 4651144"/>
              <a:gd name="connsiteX3297" fmla="*/ 1923092 w 7802028"/>
              <a:gd name="connsiteY3297" fmla="*/ 421943 h 4651144"/>
              <a:gd name="connsiteX3298" fmla="*/ 1955262 w 7802028"/>
              <a:gd name="connsiteY3298" fmla="*/ 378753 h 4651144"/>
              <a:gd name="connsiteX3299" fmla="*/ 1949930 w 7802028"/>
              <a:gd name="connsiteY3299" fmla="*/ 364890 h 4651144"/>
              <a:gd name="connsiteX3300" fmla="*/ 1988320 w 7802028"/>
              <a:gd name="connsiteY3300" fmla="*/ 364890 h 4651144"/>
              <a:gd name="connsiteX3301" fmla="*/ 2022801 w 7802028"/>
              <a:gd name="connsiteY3301" fmla="*/ 322767 h 4651144"/>
              <a:gd name="connsiteX3302" fmla="*/ 2000584 w 7802028"/>
              <a:gd name="connsiteY3302" fmla="*/ 300550 h 4651144"/>
              <a:gd name="connsiteX3303" fmla="*/ 2022801 w 7802028"/>
              <a:gd name="connsiteY3303" fmla="*/ 284020 h 4651144"/>
              <a:gd name="connsiteX3304" fmla="*/ 2001295 w 7802028"/>
              <a:gd name="connsiteY3304" fmla="*/ 284020 h 4651144"/>
              <a:gd name="connsiteX3305" fmla="*/ 2049639 w 7802028"/>
              <a:gd name="connsiteY3305" fmla="*/ 263759 h 4651144"/>
              <a:gd name="connsiteX3306" fmla="*/ 2089451 w 7802028"/>
              <a:gd name="connsiteY3306" fmla="*/ 260915 h 4651144"/>
              <a:gd name="connsiteX3307" fmla="*/ 2160723 w 7802028"/>
              <a:gd name="connsiteY3307" fmla="*/ 192131 h 4651144"/>
              <a:gd name="connsiteX3308" fmla="*/ 2248880 w 7802028"/>
              <a:gd name="connsiteY3308" fmla="*/ 147164 h 4651144"/>
              <a:gd name="connsiteX3309" fmla="*/ 2191294 w 7802028"/>
              <a:gd name="connsiteY3309" fmla="*/ 144321 h 4651144"/>
              <a:gd name="connsiteX3310" fmla="*/ 2300245 w 7802028"/>
              <a:gd name="connsiteY3310" fmla="*/ 109485 h 4651144"/>
              <a:gd name="connsiteX3311" fmla="*/ 2319441 w 7802028"/>
              <a:gd name="connsiteY3311" fmla="*/ 95799 h 4651144"/>
              <a:gd name="connsiteX3312" fmla="*/ 2269675 w 7802028"/>
              <a:gd name="connsiteY3312" fmla="*/ 72694 h 4651144"/>
              <a:gd name="connsiteX3313" fmla="*/ 2256522 w 7802028"/>
              <a:gd name="connsiteY3313" fmla="*/ 57231 h 4651144"/>
              <a:gd name="connsiteX3314" fmla="*/ 2242659 w 7802028"/>
              <a:gd name="connsiteY3314" fmla="*/ 49944 h 4651144"/>
              <a:gd name="connsiteX3315" fmla="*/ 2181341 w 7802028"/>
              <a:gd name="connsiteY3315" fmla="*/ 71094 h 4651144"/>
              <a:gd name="connsiteX3316" fmla="*/ 2195204 w 7802028"/>
              <a:gd name="connsiteY3316" fmla="*/ 60963 h 4651144"/>
              <a:gd name="connsiteX3317" fmla="*/ 2095495 w 7802028"/>
              <a:gd name="connsiteY3317" fmla="*/ 45322 h 4651144"/>
              <a:gd name="connsiteX3318" fmla="*/ 2073989 w 7802028"/>
              <a:gd name="connsiteY3318" fmla="*/ 45322 h 4651144"/>
              <a:gd name="connsiteX3319" fmla="*/ 2051061 w 7802028"/>
              <a:gd name="connsiteY3319" fmla="*/ 38924 h 4651144"/>
              <a:gd name="connsiteX3320" fmla="*/ 2026533 w 7802028"/>
              <a:gd name="connsiteY3320" fmla="*/ 54565 h 4651144"/>
              <a:gd name="connsiteX3321" fmla="*/ 1997385 w 7802028"/>
              <a:gd name="connsiteY3321" fmla="*/ 43545 h 4651144"/>
              <a:gd name="connsiteX3322" fmla="*/ 1988143 w 7802028"/>
              <a:gd name="connsiteY3322" fmla="*/ 49944 h 4651144"/>
              <a:gd name="connsiteX3323" fmla="*/ 1899986 w 7802028"/>
              <a:gd name="connsiteY3323" fmla="*/ 49944 h 4651144"/>
              <a:gd name="connsiteX3324" fmla="*/ 1882390 w 7802028"/>
              <a:gd name="connsiteY3324" fmla="*/ 61852 h 4651144"/>
              <a:gd name="connsiteX3325" fmla="*/ 1867105 w 7802028"/>
              <a:gd name="connsiteY3325" fmla="*/ 63629 h 4651144"/>
              <a:gd name="connsiteX3326" fmla="*/ 1828714 w 7802028"/>
              <a:gd name="connsiteY3326" fmla="*/ 105041 h 4651144"/>
              <a:gd name="connsiteX3327" fmla="*/ 1777349 w 7802028"/>
              <a:gd name="connsiteY3327" fmla="*/ 84957 h 4651144"/>
              <a:gd name="connsiteX3328" fmla="*/ 1746779 w 7802028"/>
              <a:gd name="connsiteY3328" fmla="*/ 105041 h 4651144"/>
              <a:gd name="connsiteX3329" fmla="*/ 1740558 w 7802028"/>
              <a:gd name="connsiteY3329" fmla="*/ 112506 h 4651144"/>
              <a:gd name="connsiteX3330" fmla="*/ 1723673 w 7802028"/>
              <a:gd name="connsiteY3330" fmla="*/ 112506 h 4651144"/>
              <a:gd name="connsiteX3331" fmla="*/ 1646892 w 7802028"/>
              <a:gd name="connsiteY3331" fmla="*/ 146454 h 4651144"/>
              <a:gd name="connsiteX3332" fmla="*/ 1663776 w 7802028"/>
              <a:gd name="connsiteY3332" fmla="*/ 146454 h 4651144"/>
              <a:gd name="connsiteX3333" fmla="*/ 1675329 w 7802028"/>
              <a:gd name="connsiteY3333" fmla="*/ 140233 h 4651144"/>
              <a:gd name="connsiteX3334" fmla="*/ 3172924 w 7802028"/>
              <a:gd name="connsiteY3334" fmla="*/ 763194 h 4651144"/>
              <a:gd name="connsiteX3335" fmla="*/ 3088500 w 7802028"/>
              <a:gd name="connsiteY3335" fmla="*/ 732979 h 4651144"/>
              <a:gd name="connsiteX3336" fmla="*/ 3105384 w 7802028"/>
              <a:gd name="connsiteY3336" fmla="*/ 721070 h 4651144"/>
              <a:gd name="connsiteX3337" fmla="*/ 3097742 w 7802028"/>
              <a:gd name="connsiteY3337" fmla="*/ 698143 h 4651144"/>
              <a:gd name="connsiteX3338" fmla="*/ 3109294 w 7802028"/>
              <a:gd name="connsiteY3338" fmla="*/ 698143 h 4651144"/>
              <a:gd name="connsiteX3339" fmla="*/ 3169191 w 7802028"/>
              <a:gd name="connsiteY3339" fmla="*/ 743998 h 4651144"/>
              <a:gd name="connsiteX3340" fmla="*/ 3189986 w 7802028"/>
              <a:gd name="connsiteY3340" fmla="*/ 732979 h 4651144"/>
              <a:gd name="connsiteX3341" fmla="*/ 3113205 w 7802028"/>
              <a:gd name="connsiteY3341" fmla="*/ 632025 h 4651144"/>
              <a:gd name="connsiteX3342" fmla="*/ 3113205 w 7802028"/>
              <a:gd name="connsiteY3342" fmla="*/ 618162 h 4651144"/>
              <a:gd name="connsiteX3343" fmla="*/ 3123158 w 7802028"/>
              <a:gd name="connsiteY3343" fmla="*/ 618162 h 4651144"/>
              <a:gd name="connsiteX3344" fmla="*/ 3165459 w 7802028"/>
              <a:gd name="connsiteY3344" fmla="*/ 659574 h 4651144"/>
              <a:gd name="connsiteX3345" fmla="*/ 3176834 w 7802028"/>
              <a:gd name="connsiteY3345" fmla="*/ 633803 h 4651144"/>
              <a:gd name="connsiteX3346" fmla="*/ 3134710 w 7802028"/>
              <a:gd name="connsiteY3346" fmla="*/ 592390 h 4651144"/>
              <a:gd name="connsiteX3347" fmla="*/ 3146263 w 7802028"/>
              <a:gd name="connsiteY3347" fmla="*/ 592390 h 4651144"/>
              <a:gd name="connsiteX3348" fmla="*/ 3169191 w 7802028"/>
              <a:gd name="connsiteY3348" fmla="*/ 613541 h 4651144"/>
              <a:gd name="connsiteX3349" fmla="*/ 3211314 w 7802028"/>
              <a:gd name="connsiteY3349" fmla="*/ 578527 h 4651144"/>
              <a:gd name="connsiteX3350" fmla="*/ 3203672 w 7802028"/>
              <a:gd name="connsiteY3350" fmla="*/ 564664 h 4651144"/>
              <a:gd name="connsiteX3351" fmla="*/ 3238152 w 7802028"/>
              <a:gd name="connsiteY3351" fmla="*/ 539959 h 4651144"/>
              <a:gd name="connsiteX3352" fmla="*/ 3207582 w 7802028"/>
              <a:gd name="connsiteY3352" fmla="*/ 521652 h 4651144"/>
              <a:gd name="connsiteX3353" fmla="*/ 3232109 w 7802028"/>
              <a:gd name="connsiteY3353" fmla="*/ 509566 h 4651144"/>
              <a:gd name="connsiteX3354" fmla="*/ 3232109 w 7802028"/>
              <a:gd name="connsiteY3354" fmla="*/ 489482 h 4651144"/>
              <a:gd name="connsiteX3355" fmla="*/ 3220556 w 7802028"/>
              <a:gd name="connsiteY3355" fmla="*/ 450025 h 4651144"/>
              <a:gd name="connsiteX3356" fmla="*/ 3196029 w 7802028"/>
              <a:gd name="connsiteY3356" fmla="*/ 434384 h 4651144"/>
              <a:gd name="connsiteX3357" fmla="*/ 3211314 w 7802028"/>
              <a:gd name="connsiteY3357" fmla="*/ 420521 h 4651144"/>
              <a:gd name="connsiteX3358" fmla="*/ 3264990 w 7802028"/>
              <a:gd name="connsiteY3358" fmla="*/ 406835 h 4651144"/>
              <a:gd name="connsiteX3359" fmla="*/ 3231931 w 7802028"/>
              <a:gd name="connsiteY3359" fmla="*/ 374665 h 4651144"/>
              <a:gd name="connsiteX3360" fmla="*/ 3245617 w 7802028"/>
              <a:gd name="connsiteY3360" fmla="*/ 368978 h 4651144"/>
              <a:gd name="connsiteX3361" fmla="*/ 3214869 w 7802028"/>
              <a:gd name="connsiteY3361" fmla="*/ 351560 h 4651144"/>
              <a:gd name="connsiteX3362" fmla="*/ 3191941 w 7802028"/>
              <a:gd name="connsiteY3362" fmla="*/ 351560 h 4651144"/>
              <a:gd name="connsiteX3363" fmla="*/ 3204916 w 7802028"/>
              <a:gd name="connsiteY3363" fmla="*/ 312102 h 4651144"/>
              <a:gd name="connsiteX3364" fmla="*/ 3235486 w 7802028"/>
              <a:gd name="connsiteY3364" fmla="*/ 273534 h 4651144"/>
              <a:gd name="connsiteX3365" fmla="*/ 3235486 w 7802028"/>
              <a:gd name="connsiteY3365" fmla="*/ 259848 h 4651144"/>
              <a:gd name="connsiteX3366" fmla="*/ 3269967 w 7802028"/>
              <a:gd name="connsiteY3366" fmla="*/ 236743 h 4651144"/>
              <a:gd name="connsiteX3367" fmla="*/ 3269967 w 7802028"/>
              <a:gd name="connsiteY3367" fmla="*/ 224835 h 4651144"/>
              <a:gd name="connsiteX3368" fmla="*/ 3304447 w 7802028"/>
              <a:gd name="connsiteY3368" fmla="*/ 195508 h 4651144"/>
              <a:gd name="connsiteX3369" fmla="*/ 3288451 w 7802028"/>
              <a:gd name="connsiteY3369" fmla="*/ 195508 h 4651144"/>
              <a:gd name="connsiteX3370" fmla="*/ 3364344 w 7802028"/>
              <a:gd name="connsiteY3370" fmla="*/ 158717 h 4651144"/>
              <a:gd name="connsiteX3371" fmla="*/ 3383539 w 7802028"/>
              <a:gd name="connsiteY3371" fmla="*/ 137567 h 4651144"/>
              <a:gd name="connsiteX3372" fmla="*/ 3337506 w 7802028"/>
              <a:gd name="connsiteY3372" fmla="*/ 105397 h 4651144"/>
              <a:gd name="connsiteX3373" fmla="*/ 3322221 w 7802028"/>
              <a:gd name="connsiteY3373" fmla="*/ 117305 h 4651144"/>
              <a:gd name="connsiteX3374" fmla="*/ 3285430 w 7802028"/>
              <a:gd name="connsiteY3374" fmla="*/ 117305 h 4651144"/>
              <a:gd name="connsiteX3375" fmla="*/ 3256992 w 7802028"/>
              <a:gd name="connsiteY3375" fmla="*/ 135789 h 4651144"/>
              <a:gd name="connsiteX3376" fmla="*/ 3239396 w 7802028"/>
              <a:gd name="connsiteY3376" fmla="*/ 133123 h 4651144"/>
              <a:gd name="connsiteX3377" fmla="*/ 3188031 w 7802028"/>
              <a:gd name="connsiteY3377" fmla="*/ 133123 h 4651144"/>
              <a:gd name="connsiteX3378" fmla="*/ 3117115 w 7802028"/>
              <a:gd name="connsiteY3378" fmla="*/ 211149 h 4651144"/>
              <a:gd name="connsiteX3379" fmla="*/ 3168835 w 7802028"/>
              <a:gd name="connsiteY3379" fmla="*/ 131346 h 4651144"/>
              <a:gd name="connsiteX3380" fmla="*/ 3149640 w 7802028"/>
              <a:gd name="connsiteY3380" fmla="*/ 103797 h 4651144"/>
              <a:gd name="connsiteX3381" fmla="*/ 3059529 w 7802028"/>
              <a:gd name="connsiteY3381" fmla="*/ 156229 h 4651144"/>
              <a:gd name="connsiteX3382" fmla="*/ 3088322 w 7802028"/>
              <a:gd name="connsiteY3382" fmla="*/ 110196 h 4651144"/>
              <a:gd name="connsiteX3383" fmla="*/ 2932981 w 7802028"/>
              <a:gd name="connsiteY3383" fmla="*/ 110196 h 4651144"/>
              <a:gd name="connsiteX3384" fmla="*/ 3101296 w 7802028"/>
              <a:gd name="connsiteY3384" fmla="*/ 99176 h 4651144"/>
              <a:gd name="connsiteX3385" fmla="*/ 3178078 w 7802028"/>
              <a:gd name="connsiteY3385" fmla="*/ 62385 h 4651144"/>
              <a:gd name="connsiteX3386" fmla="*/ 3111250 w 7802028"/>
              <a:gd name="connsiteY3386" fmla="*/ 53320 h 4651144"/>
              <a:gd name="connsiteX3387" fmla="*/ 2996255 w 7802028"/>
              <a:gd name="connsiteY3387" fmla="*/ 0 h 4651144"/>
              <a:gd name="connsiteX3388" fmla="*/ 2884993 w 7802028"/>
              <a:gd name="connsiteY3388" fmla="*/ 0 h 4651144"/>
              <a:gd name="connsiteX3389" fmla="*/ 2779241 w 7802028"/>
              <a:gd name="connsiteY3389" fmla="*/ 25772 h 4651144"/>
              <a:gd name="connsiteX3390" fmla="*/ 2748493 w 7802028"/>
              <a:gd name="connsiteY3390" fmla="*/ 25772 h 4651144"/>
              <a:gd name="connsiteX3391" fmla="*/ 2748493 w 7802028"/>
              <a:gd name="connsiteY3391" fmla="*/ 36791 h 4651144"/>
              <a:gd name="connsiteX3392" fmla="*/ 2733207 w 7802028"/>
              <a:gd name="connsiteY3392" fmla="*/ 36791 h 4651144"/>
              <a:gd name="connsiteX3393" fmla="*/ 2685752 w 7802028"/>
              <a:gd name="connsiteY3393" fmla="*/ 30393 h 4651144"/>
              <a:gd name="connsiteX3394" fmla="*/ 2620523 w 7802028"/>
              <a:gd name="connsiteY3394" fmla="*/ 48699 h 4651144"/>
              <a:gd name="connsiteX3395" fmla="*/ 2635809 w 7802028"/>
              <a:gd name="connsiteY3395" fmla="*/ 62563 h 4651144"/>
              <a:gd name="connsiteX3396" fmla="*/ 2605061 w 7802028"/>
              <a:gd name="connsiteY3396" fmla="*/ 73582 h 4651144"/>
              <a:gd name="connsiteX3397" fmla="*/ 2648783 w 7802028"/>
              <a:gd name="connsiteY3397" fmla="*/ 110373 h 4651144"/>
              <a:gd name="connsiteX3398" fmla="*/ 2614303 w 7802028"/>
              <a:gd name="connsiteY3398" fmla="*/ 110373 h 4651144"/>
              <a:gd name="connsiteX3399" fmla="*/ 2545342 w 7802028"/>
              <a:gd name="connsiteY3399" fmla="*/ 78203 h 4651144"/>
              <a:gd name="connsiteX3400" fmla="*/ 2526146 w 7802028"/>
              <a:gd name="connsiteY3400" fmla="*/ 90112 h 4651144"/>
              <a:gd name="connsiteX3401" fmla="*/ 2532367 w 7802028"/>
              <a:gd name="connsiteY3401" fmla="*/ 110373 h 4651144"/>
              <a:gd name="connsiteX3402" fmla="*/ 2520814 w 7802028"/>
              <a:gd name="connsiteY3402" fmla="*/ 110373 h 4651144"/>
              <a:gd name="connsiteX3403" fmla="*/ 2484023 w 7802028"/>
              <a:gd name="connsiteY3403" fmla="*/ 87446 h 4651144"/>
              <a:gd name="connsiteX3404" fmla="*/ 2476380 w 7802028"/>
              <a:gd name="connsiteY3404" fmla="*/ 96688 h 4651144"/>
              <a:gd name="connsiteX3405" fmla="*/ 2480291 w 7802028"/>
              <a:gd name="connsiteY3405" fmla="*/ 115172 h 4651144"/>
              <a:gd name="connsiteX3406" fmla="*/ 2448121 w 7802028"/>
              <a:gd name="connsiteY3406" fmla="*/ 87623 h 4651144"/>
              <a:gd name="connsiteX3407" fmla="*/ 2390712 w 7802028"/>
              <a:gd name="connsiteY3407" fmla="*/ 108774 h 4651144"/>
              <a:gd name="connsiteX3408" fmla="*/ 2319441 w 7802028"/>
              <a:gd name="connsiteY3408" fmla="*/ 122459 h 4651144"/>
              <a:gd name="connsiteX3409" fmla="*/ 2288692 w 7802028"/>
              <a:gd name="connsiteY3409" fmla="*/ 168493 h 4651144"/>
              <a:gd name="connsiteX3410" fmla="*/ 2268786 w 7802028"/>
              <a:gd name="connsiteY3410" fmla="*/ 161028 h 4651144"/>
              <a:gd name="connsiteX3411" fmla="*/ 2192893 w 7802028"/>
              <a:gd name="connsiteY3411" fmla="*/ 211505 h 4651144"/>
              <a:gd name="connsiteX3412" fmla="*/ 2177608 w 7802028"/>
              <a:gd name="connsiteY3412" fmla="*/ 225368 h 4651144"/>
              <a:gd name="connsiteX3413" fmla="*/ 2235194 w 7802028"/>
              <a:gd name="connsiteY3413" fmla="*/ 243852 h 4651144"/>
              <a:gd name="connsiteX3414" fmla="*/ 2214577 w 7802028"/>
              <a:gd name="connsiteY3414" fmla="*/ 292552 h 4651144"/>
              <a:gd name="connsiteX3415" fmla="*/ 2149348 w 7802028"/>
              <a:gd name="connsiteY3415" fmla="*/ 298950 h 4651144"/>
              <a:gd name="connsiteX3416" fmla="*/ 2112557 w 7802028"/>
              <a:gd name="connsiteY3416" fmla="*/ 320101 h 4651144"/>
              <a:gd name="connsiteX3417" fmla="*/ 2068834 w 7802028"/>
              <a:gd name="connsiteY3417" fmla="*/ 344983 h 4651144"/>
              <a:gd name="connsiteX3418" fmla="*/ 2145438 w 7802028"/>
              <a:gd name="connsiteY3418" fmla="*/ 384441 h 4651144"/>
              <a:gd name="connsiteX3419" fmla="*/ 2172276 w 7802028"/>
              <a:gd name="connsiteY3419" fmla="*/ 384441 h 4651144"/>
              <a:gd name="connsiteX3420" fmla="*/ 2180096 w 7802028"/>
              <a:gd name="connsiteY3420" fmla="*/ 375376 h 4651144"/>
              <a:gd name="connsiteX3421" fmla="*/ 2210667 w 7802028"/>
              <a:gd name="connsiteY3421" fmla="*/ 375376 h 4651144"/>
              <a:gd name="connsiteX3422" fmla="*/ 2200714 w 7802028"/>
              <a:gd name="connsiteY3422" fmla="*/ 395638 h 4651144"/>
              <a:gd name="connsiteX3423" fmla="*/ 2156991 w 7802028"/>
              <a:gd name="connsiteY3423" fmla="*/ 395638 h 4651144"/>
              <a:gd name="connsiteX3424" fmla="*/ 2143305 w 7802028"/>
              <a:gd name="connsiteY3424" fmla="*/ 402925 h 4651144"/>
              <a:gd name="connsiteX3425" fmla="*/ 2124110 w 7802028"/>
              <a:gd name="connsiteY3425" fmla="*/ 402925 h 4651144"/>
              <a:gd name="connsiteX3426" fmla="*/ 2101004 w 7802028"/>
              <a:gd name="connsiteY3426" fmla="*/ 421232 h 4651144"/>
              <a:gd name="connsiteX3427" fmla="*/ 2127842 w 7802028"/>
              <a:gd name="connsiteY3427" fmla="*/ 421232 h 4651144"/>
              <a:gd name="connsiteX3428" fmla="*/ 2158590 w 7802028"/>
              <a:gd name="connsiteY3428" fmla="*/ 436872 h 4651144"/>
              <a:gd name="connsiteX3429" fmla="*/ 2143305 w 7802028"/>
              <a:gd name="connsiteY3429" fmla="*/ 451624 h 4651144"/>
              <a:gd name="connsiteX3430" fmla="*/ 2193071 w 7802028"/>
              <a:gd name="connsiteY3430" fmla="*/ 473663 h 4651144"/>
              <a:gd name="connsiteX3431" fmla="*/ 2203024 w 7802028"/>
              <a:gd name="connsiteY3431" fmla="*/ 470997 h 4651144"/>
              <a:gd name="connsiteX3432" fmla="*/ 2195382 w 7802028"/>
              <a:gd name="connsiteY3432" fmla="*/ 463533 h 4651144"/>
              <a:gd name="connsiteX3433" fmla="*/ 2210667 w 7802028"/>
              <a:gd name="connsiteY3433" fmla="*/ 459978 h 4651144"/>
              <a:gd name="connsiteX3434" fmla="*/ 2233595 w 7802028"/>
              <a:gd name="connsiteY3434" fmla="*/ 467265 h 4651144"/>
              <a:gd name="connsiteX3435" fmla="*/ 2258122 w 7802028"/>
              <a:gd name="connsiteY3435" fmla="*/ 455179 h 4651144"/>
              <a:gd name="connsiteX3436" fmla="*/ 2281050 w 7802028"/>
              <a:gd name="connsiteY3436" fmla="*/ 455179 h 4651144"/>
              <a:gd name="connsiteX3437" fmla="*/ 2442078 w 7802028"/>
              <a:gd name="connsiteY3437" fmla="*/ 614252 h 4651144"/>
              <a:gd name="connsiteX3438" fmla="*/ 2442078 w 7802028"/>
              <a:gd name="connsiteY3438" fmla="*/ 627937 h 4651144"/>
              <a:gd name="connsiteX3439" fmla="*/ 2461273 w 7802028"/>
              <a:gd name="connsiteY3439" fmla="*/ 643578 h 4651144"/>
              <a:gd name="connsiteX3440" fmla="*/ 2444388 w 7802028"/>
              <a:gd name="connsiteY3440" fmla="*/ 683035 h 4651144"/>
              <a:gd name="connsiteX3441" fmla="*/ 2465005 w 7802028"/>
              <a:gd name="connsiteY3441" fmla="*/ 698676 h 4651144"/>
              <a:gd name="connsiteX3442" fmla="*/ 2484201 w 7802028"/>
              <a:gd name="connsiteY3442" fmla="*/ 683035 h 4651144"/>
              <a:gd name="connsiteX3443" fmla="*/ 2540187 w 7802028"/>
              <a:gd name="connsiteY3443" fmla="*/ 735289 h 4651144"/>
              <a:gd name="connsiteX3444" fmla="*/ 2532545 w 7802028"/>
              <a:gd name="connsiteY3444" fmla="*/ 749153 h 4651144"/>
              <a:gd name="connsiteX3445" fmla="*/ 2486511 w 7802028"/>
              <a:gd name="connsiteY3445" fmla="*/ 735289 h 4651144"/>
              <a:gd name="connsiteX3446" fmla="*/ 2472648 w 7802028"/>
              <a:gd name="connsiteY3446" fmla="*/ 735289 h 4651144"/>
              <a:gd name="connsiteX3447" fmla="*/ 2555472 w 7802028"/>
              <a:gd name="connsiteY3447" fmla="*/ 774746 h 4651144"/>
              <a:gd name="connsiteX3448" fmla="*/ 2532545 w 7802028"/>
              <a:gd name="connsiteY3448" fmla="*/ 837309 h 4651144"/>
              <a:gd name="connsiteX3449" fmla="*/ 2511039 w 7802028"/>
              <a:gd name="connsiteY3449" fmla="*/ 839086 h 4651144"/>
              <a:gd name="connsiteX3450" fmla="*/ 2511039 w 7802028"/>
              <a:gd name="connsiteY3450" fmla="*/ 841042 h 4651144"/>
              <a:gd name="connsiteX3451" fmla="*/ 2480291 w 7802028"/>
              <a:gd name="connsiteY3451" fmla="*/ 891518 h 4651144"/>
              <a:gd name="connsiteX3452" fmla="*/ 2480291 w 7802028"/>
              <a:gd name="connsiteY3452" fmla="*/ 912846 h 4651144"/>
              <a:gd name="connsiteX3453" fmla="*/ 2495576 w 7802028"/>
              <a:gd name="connsiteY3453" fmla="*/ 912846 h 4651144"/>
              <a:gd name="connsiteX3454" fmla="*/ 2487933 w 7802028"/>
              <a:gd name="connsiteY3454" fmla="*/ 935774 h 4651144"/>
              <a:gd name="connsiteX3455" fmla="*/ 2513349 w 7802028"/>
              <a:gd name="connsiteY3455" fmla="*/ 988206 h 4651144"/>
              <a:gd name="connsiteX3456" fmla="*/ 2520992 w 7802028"/>
              <a:gd name="connsiteY3456" fmla="*/ 1018421 h 4651144"/>
              <a:gd name="connsiteX3457" fmla="*/ 2549252 w 7802028"/>
              <a:gd name="connsiteY3457" fmla="*/ 1021265 h 4651144"/>
              <a:gd name="connsiteX3458" fmla="*/ 2537699 w 7802028"/>
              <a:gd name="connsiteY3458" fmla="*/ 1038683 h 4651144"/>
              <a:gd name="connsiteX3459" fmla="*/ 2582133 w 7802028"/>
              <a:gd name="connsiteY3459" fmla="*/ 1121507 h 4651144"/>
              <a:gd name="connsiteX3460" fmla="*/ 2587465 w 7802028"/>
              <a:gd name="connsiteY3460" fmla="*/ 1139814 h 4651144"/>
              <a:gd name="connsiteX3461" fmla="*/ 2612881 w 7802028"/>
              <a:gd name="connsiteY3461" fmla="*/ 1165585 h 4651144"/>
              <a:gd name="connsiteX3462" fmla="*/ 2645051 w 7802028"/>
              <a:gd name="connsiteY3462" fmla="*/ 1153677 h 4651144"/>
              <a:gd name="connsiteX3463" fmla="*/ 2681842 w 7802028"/>
              <a:gd name="connsiteY3463" fmla="*/ 1195089 h 4651144"/>
              <a:gd name="connsiteX3464" fmla="*/ 2697127 w 7802028"/>
              <a:gd name="connsiteY3464" fmla="*/ 1188691 h 4651144"/>
              <a:gd name="connsiteX3465" fmla="*/ 2706369 w 7802028"/>
              <a:gd name="connsiteY3465" fmla="*/ 1197933 h 4651144"/>
              <a:gd name="connsiteX3466" fmla="*/ 2735518 w 7802028"/>
              <a:gd name="connsiteY3466" fmla="*/ 1139992 h 4651144"/>
              <a:gd name="connsiteX3467" fmla="*/ 2735518 w 7802028"/>
              <a:gd name="connsiteY3467" fmla="*/ 1089515 h 4651144"/>
              <a:gd name="connsiteX3468" fmla="*/ 2771420 w 7802028"/>
              <a:gd name="connsiteY3468" fmla="*/ 1041704 h 4651144"/>
              <a:gd name="connsiteX3469" fmla="*/ 2762356 w 7802028"/>
              <a:gd name="connsiteY3469" fmla="*/ 1020554 h 4651144"/>
              <a:gd name="connsiteX3470" fmla="*/ 2767688 w 7802028"/>
              <a:gd name="connsiteY3470" fmla="*/ 1009534 h 4651144"/>
              <a:gd name="connsiteX3471" fmla="*/ 2766266 w 7802028"/>
              <a:gd name="connsiteY3471" fmla="*/ 1000292 h 4651144"/>
              <a:gd name="connsiteX3472" fmla="*/ 2823674 w 7802028"/>
              <a:gd name="connsiteY3472" fmla="*/ 958880 h 4651144"/>
              <a:gd name="connsiteX3473" fmla="*/ 2839137 w 7802028"/>
              <a:gd name="connsiteY3473" fmla="*/ 935952 h 4651144"/>
              <a:gd name="connsiteX3474" fmla="*/ 2839137 w 7802028"/>
              <a:gd name="connsiteY3474" fmla="*/ 954259 h 4651144"/>
              <a:gd name="connsiteX3475" fmla="*/ 2850690 w 7802028"/>
              <a:gd name="connsiteY3475" fmla="*/ 954259 h 4651144"/>
              <a:gd name="connsiteX3476" fmla="*/ 2908098 w 7802028"/>
              <a:gd name="connsiteY3476" fmla="*/ 926710 h 4651144"/>
              <a:gd name="connsiteX3477" fmla="*/ 2934937 w 7802028"/>
              <a:gd name="connsiteY3477" fmla="*/ 880854 h 4651144"/>
              <a:gd name="connsiteX3478" fmla="*/ 2954132 w 7802028"/>
              <a:gd name="connsiteY3478" fmla="*/ 864147 h 4651144"/>
              <a:gd name="connsiteX3479" fmla="*/ 2969417 w 7802028"/>
              <a:gd name="connsiteY3479" fmla="*/ 848684 h 4651144"/>
              <a:gd name="connsiteX3480" fmla="*/ 3005497 w 7802028"/>
              <a:gd name="connsiteY3480" fmla="*/ 848684 h 4651144"/>
              <a:gd name="connsiteX3481" fmla="*/ 3084589 w 7802028"/>
              <a:gd name="connsiteY3481" fmla="*/ 825579 h 4651144"/>
              <a:gd name="connsiteX3482" fmla="*/ 3139687 w 7802028"/>
              <a:gd name="connsiteY3482" fmla="*/ 781500 h 4651144"/>
              <a:gd name="connsiteX3483" fmla="*/ 3172924 w 7802028"/>
              <a:gd name="connsiteY3483" fmla="*/ 763194 h 4651144"/>
              <a:gd name="connsiteX3484" fmla="*/ 2475136 w 7802028"/>
              <a:gd name="connsiteY3484" fmla="*/ 803539 h 4651144"/>
              <a:gd name="connsiteX3485" fmla="*/ 2492021 w 7802028"/>
              <a:gd name="connsiteY3485" fmla="*/ 803539 h 4651144"/>
              <a:gd name="connsiteX3486" fmla="*/ 2522591 w 7802028"/>
              <a:gd name="connsiteY3486" fmla="*/ 785233 h 4651144"/>
              <a:gd name="connsiteX3487" fmla="*/ 2476558 w 7802028"/>
              <a:gd name="connsiteY3487" fmla="*/ 753063 h 4651144"/>
              <a:gd name="connsiteX3488" fmla="*/ 2459673 w 7802028"/>
              <a:gd name="connsiteY3488" fmla="*/ 771369 h 4651144"/>
              <a:gd name="connsiteX3489" fmla="*/ 2475136 w 7802028"/>
              <a:gd name="connsiteY3489" fmla="*/ 803539 h 4651144"/>
              <a:gd name="connsiteX3490" fmla="*/ 2442966 w 7802028"/>
              <a:gd name="connsiteY3490" fmla="*/ 1521944 h 4651144"/>
              <a:gd name="connsiteX3491" fmla="*/ 2437634 w 7802028"/>
              <a:gd name="connsiteY3491" fmla="*/ 1512879 h 4651144"/>
              <a:gd name="connsiteX3492" fmla="*/ 2414529 w 7802028"/>
              <a:gd name="connsiteY3492" fmla="*/ 1540428 h 4651144"/>
              <a:gd name="connsiteX3493" fmla="*/ 2373117 w 7802028"/>
              <a:gd name="connsiteY3493" fmla="*/ 1615788 h 4651144"/>
              <a:gd name="connsiteX3494" fmla="*/ 2379159 w 7802028"/>
              <a:gd name="connsiteY3494" fmla="*/ 1620409 h 4651144"/>
              <a:gd name="connsiteX3495" fmla="*/ 2379159 w 7802028"/>
              <a:gd name="connsiteY3495" fmla="*/ 1625919 h 4651144"/>
              <a:gd name="connsiteX3496" fmla="*/ 2365474 w 7802028"/>
              <a:gd name="connsiteY3496" fmla="*/ 1643337 h 4651144"/>
              <a:gd name="connsiteX3497" fmla="*/ 2373117 w 7802028"/>
              <a:gd name="connsiteY3497" fmla="*/ 1652579 h 4651144"/>
              <a:gd name="connsiteX3498" fmla="*/ 2396933 w 7802028"/>
              <a:gd name="connsiteY3498" fmla="*/ 1647069 h 4651144"/>
              <a:gd name="connsiteX3499" fmla="*/ 2419861 w 7802028"/>
              <a:gd name="connsiteY3499" fmla="*/ 1653468 h 4651144"/>
              <a:gd name="connsiteX3500" fmla="*/ 2435146 w 7802028"/>
              <a:gd name="connsiteY3500" fmla="*/ 1649024 h 4651144"/>
              <a:gd name="connsiteX3501" fmla="*/ 2456652 w 7802028"/>
              <a:gd name="connsiteY3501" fmla="*/ 1652579 h 4651144"/>
              <a:gd name="connsiteX3502" fmla="*/ 2448298 w 7802028"/>
              <a:gd name="connsiteY3502" fmla="*/ 1667331 h 4651144"/>
              <a:gd name="connsiteX3503" fmla="*/ 2452919 w 7802028"/>
              <a:gd name="connsiteY3503" fmla="*/ 1667331 h 4651144"/>
              <a:gd name="connsiteX3504" fmla="*/ 2475136 w 7802028"/>
              <a:gd name="connsiteY3504" fmla="*/ 1642448 h 4651144"/>
              <a:gd name="connsiteX3505" fmla="*/ 2482779 w 7802028"/>
              <a:gd name="connsiteY3505" fmla="*/ 1667331 h 4651144"/>
              <a:gd name="connsiteX3506" fmla="*/ 2488822 w 7802028"/>
              <a:gd name="connsiteY3506" fmla="*/ 1669108 h 4651144"/>
              <a:gd name="connsiteX3507" fmla="*/ 2495754 w 7802028"/>
              <a:gd name="connsiteY3507" fmla="*/ 1680128 h 4651144"/>
              <a:gd name="connsiteX3508" fmla="*/ 2508017 w 7802028"/>
              <a:gd name="connsiteY3508" fmla="*/ 1658089 h 4651144"/>
              <a:gd name="connsiteX3509" fmla="*/ 2502685 w 7802028"/>
              <a:gd name="connsiteY3509" fmla="*/ 1638716 h 4651144"/>
              <a:gd name="connsiteX3510" fmla="*/ 2492732 w 7802028"/>
              <a:gd name="connsiteY3510" fmla="*/ 1644225 h 4651144"/>
              <a:gd name="connsiteX3511" fmla="*/ 2487400 w 7802028"/>
              <a:gd name="connsiteY3511" fmla="*/ 1629473 h 4651144"/>
              <a:gd name="connsiteX3512" fmla="*/ 2495043 w 7802028"/>
              <a:gd name="connsiteY3512" fmla="*/ 1615610 h 4651144"/>
              <a:gd name="connsiteX3513" fmla="*/ 2486511 w 7802028"/>
              <a:gd name="connsiteY3513" fmla="*/ 1618454 h 4651144"/>
              <a:gd name="connsiteX3514" fmla="*/ 2487222 w 7802028"/>
              <a:gd name="connsiteY3514" fmla="*/ 1588239 h 4651144"/>
              <a:gd name="connsiteX3515" fmla="*/ 2465005 w 7802028"/>
              <a:gd name="connsiteY3515" fmla="*/ 1588239 h 4651144"/>
              <a:gd name="connsiteX3516" fmla="*/ 2455763 w 7802028"/>
              <a:gd name="connsiteY3516" fmla="*/ 1591971 h 4651144"/>
              <a:gd name="connsiteX3517" fmla="*/ 2455763 w 7802028"/>
              <a:gd name="connsiteY3517" fmla="*/ 1587350 h 4651144"/>
              <a:gd name="connsiteX3518" fmla="*/ 2441900 w 7802028"/>
              <a:gd name="connsiteY3518" fmla="*/ 1587350 h 4651144"/>
              <a:gd name="connsiteX3519" fmla="*/ 2441900 w 7802028"/>
              <a:gd name="connsiteY3519" fmla="*/ 1578997 h 4651144"/>
              <a:gd name="connsiteX3520" fmla="*/ 2445810 w 7802028"/>
              <a:gd name="connsiteY3520" fmla="*/ 1574553 h 4651144"/>
              <a:gd name="connsiteX3521" fmla="*/ 2433546 w 7802028"/>
              <a:gd name="connsiteY3521" fmla="*/ 1569932 h 4651144"/>
              <a:gd name="connsiteX3522" fmla="*/ 2421994 w 7802028"/>
              <a:gd name="connsiteY3522" fmla="*/ 1577219 h 4651144"/>
              <a:gd name="connsiteX3523" fmla="*/ 2421994 w 7802028"/>
              <a:gd name="connsiteY3523" fmla="*/ 1569044 h 4651144"/>
              <a:gd name="connsiteX3524" fmla="*/ 2442966 w 7802028"/>
              <a:gd name="connsiteY3524" fmla="*/ 1521944 h 4651144"/>
              <a:gd name="connsiteX3525" fmla="*/ 1890033 w 7802028"/>
              <a:gd name="connsiteY3525" fmla="*/ 1476088 h 4651144"/>
              <a:gd name="connsiteX3526" fmla="*/ 1893765 w 7802028"/>
              <a:gd name="connsiteY3526" fmla="*/ 1476088 h 4651144"/>
              <a:gd name="connsiteX3527" fmla="*/ 1867638 w 7802028"/>
              <a:gd name="connsiteY3527" fmla="*/ 1460448 h 4651144"/>
              <a:gd name="connsiteX3528" fmla="*/ 1867638 w 7802028"/>
              <a:gd name="connsiteY3528" fmla="*/ 1466846 h 4651144"/>
              <a:gd name="connsiteX3529" fmla="*/ 1890033 w 7802028"/>
              <a:gd name="connsiteY3529" fmla="*/ 1476088 h 4651144"/>
              <a:gd name="connsiteX3530" fmla="*/ 894007 w 7802028"/>
              <a:gd name="connsiteY3530" fmla="*/ 1593749 h 4651144"/>
              <a:gd name="connsiteX3531" fmla="*/ 950704 w 7802028"/>
              <a:gd name="connsiteY3531" fmla="*/ 1627696 h 4651144"/>
              <a:gd name="connsiteX3532" fmla="*/ 957636 w 7802028"/>
              <a:gd name="connsiteY3532" fmla="*/ 1627696 h 4651144"/>
              <a:gd name="connsiteX3533" fmla="*/ 957636 w 7802028"/>
              <a:gd name="connsiteY3533" fmla="*/ 1619343 h 4651144"/>
              <a:gd name="connsiteX3534" fmla="*/ 886364 w 7802028"/>
              <a:gd name="connsiteY3534" fmla="*/ 1560512 h 4651144"/>
              <a:gd name="connsiteX3535" fmla="*/ 865569 w 7802028"/>
              <a:gd name="connsiteY3535" fmla="*/ 1547715 h 4651144"/>
              <a:gd name="connsiteX3536" fmla="*/ 854905 w 7802028"/>
              <a:gd name="connsiteY3536" fmla="*/ 1552337 h 4651144"/>
              <a:gd name="connsiteX3537" fmla="*/ 857926 w 7802028"/>
              <a:gd name="connsiteY3537" fmla="*/ 1552337 h 4651144"/>
              <a:gd name="connsiteX3538" fmla="*/ 869479 w 7802028"/>
              <a:gd name="connsiteY3538" fmla="*/ 1556069 h 4651144"/>
              <a:gd name="connsiteX3539" fmla="*/ 861837 w 7802028"/>
              <a:gd name="connsiteY3539" fmla="*/ 1564245 h 4651144"/>
              <a:gd name="connsiteX3540" fmla="*/ 901649 w 7802028"/>
              <a:gd name="connsiteY3540" fmla="*/ 1584507 h 4651144"/>
              <a:gd name="connsiteX3541" fmla="*/ 894007 w 7802028"/>
              <a:gd name="connsiteY3541" fmla="*/ 1593749 h 4651144"/>
              <a:gd name="connsiteX3542" fmla="*/ 779012 w 7802028"/>
              <a:gd name="connsiteY3542" fmla="*/ 1468801 h 4651144"/>
              <a:gd name="connsiteX3543" fmla="*/ 775102 w 7802028"/>
              <a:gd name="connsiteY3543" fmla="*/ 1457782 h 4651144"/>
              <a:gd name="connsiteX3544" fmla="*/ 775102 w 7802028"/>
              <a:gd name="connsiteY3544" fmla="*/ 1437520 h 4651144"/>
              <a:gd name="connsiteX3545" fmla="*/ 765149 w 7802028"/>
              <a:gd name="connsiteY3545" fmla="*/ 1449428 h 4651144"/>
              <a:gd name="connsiteX3546" fmla="*/ 769770 w 7802028"/>
              <a:gd name="connsiteY3546" fmla="*/ 1438408 h 4651144"/>
              <a:gd name="connsiteX3547" fmla="*/ 752174 w 7802028"/>
              <a:gd name="connsiteY3547" fmla="*/ 1432010 h 4651144"/>
              <a:gd name="connsiteX3548" fmla="*/ 752174 w 7802028"/>
              <a:gd name="connsiteY3548" fmla="*/ 1439475 h 4651144"/>
              <a:gd name="connsiteX3549" fmla="*/ 761416 w 7802028"/>
              <a:gd name="connsiteY3549" fmla="*/ 1456004 h 4651144"/>
              <a:gd name="connsiteX3550" fmla="*/ 773858 w 7802028"/>
              <a:gd name="connsiteY3550" fmla="*/ 1467912 h 4651144"/>
              <a:gd name="connsiteX3551" fmla="*/ 770836 w 7802028"/>
              <a:gd name="connsiteY3551" fmla="*/ 1478043 h 4651144"/>
              <a:gd name="connsiteX3552" fmla="*/ 781500 w 7802028"/>
              <a:gd name="connsiteY3552" fmla="*/ 1495461 h 4651144"/>
              <a:gd name="connsiteX3553" fmla="*/ 775280 w 7802028"/>
              <a:gd name="connsiteY3553" fmla="*/ 1478043 h 4651144"/>
              <a:gd name="connsiteX3554" fmla="*/ 779012 w 7802028"/>
              <a:gd name="connsiteY3554" fmla="*/ 1468801 h 4651144"/>
              <a:gd name="connsiteX3555" fmla="*/ 283665 w 7802028"/>
              <a:gd name="connsiteY3555" fmla="*/ 1307062 h 4651144"/>
              <a:gd name="connsiteX3556" fmla="*/ 283665 w 7802028"/>
              <a:gd name="connsiteY3556" fmla="*/ 1318082 h 4651144"/>
              <a:gd name="connsiteX3557" fmla="*/ 299839 w 7802028"/>
              <a:gd name="connsiteY3557" fmla="*/ 1330168 h 4651144"/>
              <a:gd name="connsiteX3558" fmla="*/ 329698 w 7802028"/>
              <a:gd name="connsiteY3558" fmla="*/ 1304396 h 4651144"/>
              <a:gd name="connsiteX3559" fmla="*/ 329698 w 7802028"/>
              <a:gd name="connsiteY3559" fmla="*/ 1293377 h 4651144"/>
              <a:gd name="connsiteX3560" fmla="*/ 320456 w 7802028"/>
              <a:gd name="connsiteY3560" fmla="*/ 1293377 h 4651144"/>
              <a:gd name="connsiteX3561" fmla="*/ 283665 w 7802028"/>
              <a:gd name="connsiteY3561" fmla="*/ 1307062 h 4651144"/>
              <a:gd name="connsiteX3562" fmla="*/ 2307888 w 7802028"/>
              <a:gd name="connsiteY3562" fmla="*/ 1596415 h 4651144"/>
              <a:gd name="connsiteX3563" fmla="*/ 2253501 w 7802028"/>
              <a:gd name="connsiteY3563" fmla="*/ 1574553 h 4651144"/>
              <a:gd name="connsiteX3564" fmla="*/ 2297224 w 7802028"/>
              <a:gd name="connsiteY3564" fmla="*/ 1602102 h 4651144"/>
              <a:gd name="connsiteX3565" fmla="*/ 2307888 w 7802028"/>
              <a:gd name="connsiteY3565" fmla="*/ 1596415 h 4651144"/>
              <a:gd name="connsiteX3566" fmla="*/ 2260433 w 7802028"/>
              <a:gd name="connsiteY3566" fmla="*/ 1673730 h 4651144"/>
              <a:gd name="connsiteX3567" fmla="*/ 2257411 w 7802028"/>
              <a:gd name="connsiteY3567" fmla="*/ 1680128 h 4651144"/>
              <a:gd name="connsiteX3568" fmla="*/ 2291181 w 7802028"/>
              <a:gd name="connsiteY3568" fmla="*/ 1704122 h 4651144"/>
              <a:gd name="connsiteX3569" fmla="*/ 2300423 w 7802028"/>
              <a:gd name="connsiteY3569" fmla="*/ 1693991 h 4651144"/>
              <a:gd name="connsiteX3570" fmla="*/ 2300423 w 7802028"/>
              <a:gd name="connsiteY3570" fmla="*/ 1688481 h 4651144"/>
              <a:gd name="connsiteX3571" fmla="*/ 2277495 w 7802028"/>
              <a:gd name="connsiteY3571" fmla="*/ 1688481 h 4651144"/>
              <a:gd name="connsiteX3572" fmla="*/ 2260433 w 7802028"/>
              <a:gd name="connsiteY3572" fmla="*/ 1673730 h 4651144"/>
              <a:gd name="connsiteX3573" fmla="*/ 2348589 w 7802028"/>
              <a:gd name="connsiteY3573" fmla="*/ 1703944 h 4651144"/>
              <a:gd name="connsiteX3574" fmla="*/ 2348589 w 7802028"/>
              <a:gd name="connsiteY3574" fmla="*/ 1697546 h 4651144"/>
              <a:gd name="connsiteX3575" fmla="*/ 2342546 w 7802028"/>
              <a:gd name="connsiteY3575" fmla="*/ 1683683 h 4651144"/>
              <a:gd name="connsiteX3576" fmla="*/ 2337214 w 7802028"/>
              <a:gd name="connsiteY3576" fmla="*/ 1674440 h 4651144"/>
              <a:gd name="connsiteX3577" fmla="*/ 2319618 w 7802028"/>
              <a:gd name="connsiteY3577" fmla="*/ 1705722 h 4651144"/>
              <a:gd name="connsiteX3578" fmla="*/ 2331882 w 7802028"/>
              <a:gd name="connsiteY3578" fmla="*/ 1715675 h 4651144"/>
              <a:gd name="connsiteX3579" fmla="*/ 2348589 w 7802028"/>
              <a:gd name="connsiteY3579" fmla="*/ 1703944 h 4651144"/>
              <a:gd name="connsiteX3580" fmla="*/ 32881 w 7802028"/>
              <a:gd name="connsiteY3580" fmla="*/ 1196867 h 4651144"/>
              <a:gd name="connsiteX3581" fmla="*/ 21328 w 7802028"/>
              <a:gd name="connsiteY3581" fmla="*/ 1203265 h 4651144"/>
              <a:gd name="connsiteX3582" fmla="*/ 9953 w 7802028"/>
              <a:gd name="connsiteY3582" fmla="*/ 1203265 h 4651144"/>
              <a:gd name="connsiteX3583" fmla="*/ 19195 w 7802028"/>
              <a:gd name="connsiteY3583" fmla="*/ 1212507 h 4651144"/>
              <a:gd name="connsiteX3584" fmla="*/ 44434 w 7802028"/>
              <a:gd name="connsiteY3584" fmla="*/ 1212507 h 4651144"/>
              <a:gd name="connsiteX3585" fmla="*/ 32881 w 7802028"/>
              <a:gd name="connsiteY3585" fmla="*/ 1196867 h 465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</a:cxnLst>
            <a:rect l="l" t="t" r="r" b="b"/>
            <a:pathLst>
              <a:path w="7802028" h="4651144">
                <a:moveTo>
                  <a:pt x="4750321" y="3411088"/>
                </a:moveTo>
                <a:lnTo>
                  <a:pt x="4750321" y="3424774"/>
                </a:lnTo>
                <a:cubicBezTo>
                  <a:pt x="4746410" y="3422996"/>
                  <a:pt x="4738768" y="3420152"/>
                  <a:pt x="4737168" y="3420152"/>
                </a:cubicBezTo>
                <a:cubicBezTo>
                  <a:pt x="4737168" y="3487159"/>
                  <a:pt x="4719573" y="3533192"/>
                  <a:pt x="4702688" y="3585446"/>
                </a:cubicBezTo>
                <a:cubicBezTo>
                  <a:pt x="4689002" y="3626858"/>
                  <a:pt x="4682071" y="3688354"/>
                  <a:pt x="4635326" y="3688354"/>
                </a:cubicBezTo>
                <a:cubicBezTo>
                  <a:pt x="4616131" y="3688354"/>
                  <a:pt x="4599246" y="3661694"/>
                  <a:pt x="4599246" y="3637878"/>
                </a:cubicBezTo>
                <a:cubicBezTo>
                  <a:pt x="4599246" y="3625970"/>
                  <a:pt x="4601557" y="3621348"/>
                  <a:pt x="4600846" y="3614950"/>
                </a:cubicBezTo>
                <a:cubicBezTo>
                  <a:pt x="4591604" y="3606596"/>
                  <a:pt x="4591604" y="3592022"/>
                  <a:pt x="4591604" y="3578159"/>
                </a:cubicBezTo>
                <a:cubicBezTo>
                  <a:pt x="4591604" y="3574604"/>
                  <a:pt x="4605467" y="3559674"/>
                  <a:pt x="4607066" y="3559674"/>
                </a:cubicBezTo>
                <a:cubicBezTo>
                  <a:pt x="4607066" y="3559674"/>
                  <a:pt x="4622352" y="3520217"/>
                  <a:pt x="4622352" y="3518440"/>
                </a:cubicBezTo>
                <a:cubicBezTo>
                  <a:pt x="4622352" y="3508309"/>
                  <a:pt x="4610799" y="3485381"/>
                  <a:pt x="4610799" y="3470629"/>
                </a:cubicBezTo>
                <a:cubicBezTo>
                  <a:pt x="4610799" y="3425662"/>
                  <a:pt x="4638348" y="3428328"/>
                  <a:pt x="4660565" y="3412865"/>
                </a:cubicBezTo>
                <a:cubicBezTo>
                  <a:pt x="4678160" y="3400957"/>
                  <a:pt x="4701977" y="3365943"/>
                  <a:pt x="4714240" y="3351192"/>
                </a:cubicBezTo>
                <a:cubicBezTo>
                  <a:pt x="4718151" y="3346570"/>
                  <a:pt x="4715663" y="3331107"/>
                  <a:pt x="4718862" y="3323643"/>
                </a:cubicBezTo>
                <a:cubicBezTo>
                  <a:pt x="4744811" y="3327375"/>
                  <a:pt x="4742500" y="3387094"/>
                  <a:pt x="4750321" y="3411088"/>
                </a:cubicBezTo>
                <a:close/>
                <a:moveTo>
                  <a:pt x="5389811" y="2815676"/>
                </a:moveTo>
                <a:cubicBezTo>
                  <a:pt x="5389811" y="2828473"/>
                  <a:pt x="5398165" y="2841448"/>
                  <a:pt x="5409006" y="2841448"/>
                </a:cubicBezTo>
                <a:cubicBezTo>
                  <a:pt x="5423403" y="2841448"/>
                  <a:pt x="5433356" y="2820297"/>
                  <a:pt x="5433356" y="2803768"/>
                </a:cubicBezTo>
                <a:cubicBezTo>
                  <a:pt x="5433356" y="2774442"/>
                  <a:pt x="5411139" y="2763244"/>
                  <a:pt x="5400297" y="2741383"/>
                </a:cubicBezTo>
                <a:cubicBezTo>
                  <a:pt x="5400475" y="2768754"/>
                  <a:pt x="5389811" y="2789016"/>
                  <a:pt x="5389811" y="2815676"/>
                </a:cubicBezTo>
                <a:close/>
                <a:moveTo>
                  <a:pt x="5958563" y="3135421"/>
                </a:moveTo>
                <a:cubicBezTo>
                  <a:pt x="5958563" y="3126179"/>
                  <a:pt x="5954830" y="3113382"/>
                  <a:pt x="5962473" y="3109650"/>
                </a:cubicBezTo>
                <a:lnTo>
                  <a:pt x="5962473" y="3070015"/>
                </a:lnTo>
                <a:cubicBezTo>
                  <a:pt x="5962473" y="3060773"/>
                  <a:pt x="5951631" y="3058107"/>
                  <a:pt x="5947010" y="3052597"/>
                </a:cubicBezTo>
                <a:cubicBezTo>
                  <a:pt x="5938656" y="3042466"/>
                  <a:pt x="5929414" y="3036956"/>
                  <a:pt x="5929414" y="3017583"/>
                </a:cubicBezTo>
                <a:cubicBezTo>
                  <a:pt x="5921061" y="3017583"/>
                  <a:pt x="5914840" y="3014917"/>
                  <a:pt x="5914840" y="3003009"/>
                </a:cubicBezTo>
                <a:lnTo>
                  <a:pt x="5917861" y="2993767"/>
                </a:lnTo>
                <a:cubicBezTo>
                  <a:pt x="5916262" y="2990034"/>
                  <a:pt x="5913951" y="2985413"/>
                  <a:pt x="5910930" y="2985413"/>
                </a:cubicBezTo>
                <a:lnTo>
                  <a:pt x="5904887" y="2985413"/>
                </a:lnTo>
                <a:cubicBezTo>
                  <a:pt x="5904887" y="2984524"/>
                  <a:pt x="5906309" y="2981681"/>
                  <a:pt x="5906309" y="2980970"/>
                </a:cubicBezTo>
                <a:cubicBezTo>
                  <a:pt x="5906309" y="2967106"/>
                  <a:pt x="5893334" y="2962485"/>
                  <a:pt x="5881781" y="2957864"/>
                </a:cubicBezTo>
                <a:cubicBezTo>
                  <a:pt x="5860275" y="2949511"/>
                  <a:pt x="5851922" y="2937602"/>
                  <a:pt x="5837347" y="2920184"/>
                </a:cubicBezTo>
                <a:cubicBezTo>
                  <a:pt x="5829705" y="2910942"/>
                  <a:pt x="5824373" y="2899922"/>
                  <a:pt x="5812820" y="2895479"/>
                </a:cubicBezTo>
                <a:cubicBezTo>
                  <a:pt x="5809799" y="2894591"/>
                  <a:pt x="5805888" y="2895479"/>
                  <a:pt x="5804466" y="2890858"/>
                </a:cubicBezTo>
                <a:cubicBezTo>
                  <a:pt x="5798246" y="2876284"/>
                  <a:pt x="5792914" y="2862421"/>
                  <a:pt x="5776029" y="2856022"/>
                </a:cubicBezTo>
                <a:lnTo>
                  <a:pt x="5750791" y="2856022"/>
                </a:lnTo>
                <a:cubicBezTo>
                  <a:pt x="5744570" y="2852290"/>
                  <a:pt x="5743148" y="2847669"/>
                  <a:pt x="5735506" y="2847669"/>
                </a:cubicBezTo>
                <a:lnTo>
                  <a:pt x="5730884" y="2847669"/>
                </a:lnTo>
                <a:lnTo>
                  <a:pt x="5730884" y="2854955"/>
                </a:lnTo>
                <a:cubicBezTo>
                  <a:pt x="5733195" y="2864198"/>
                  <a:pt x="5745459" y="2889969"/>
                  <a:pt x="5751679" y="2891747"/>
                </a:cubicBezTo>
                <a:cubicBezTo>
                  <a:pt x="5758611" y="2893524"/>
                  <a:pt x="5766253" y="2891747"/>
                  <a:pt x="5769275" y="2899922"/>
                </a:cubicBezTo>
                <a:cubicBezTo>
                  <a:pt x="5773896" y="2910942"/>
                  <a:pt x="5776207" y="2916452"/>
                  <a:pt x="5780828" y="2927471"/>
                </a:cubicBezTo>
                <a:cubicBezTo>
                  <a:pt x="5786160" y="2940268"/>
                  <a:pt x="5803756" y="2936714"/>
                  <a:pt x="5809265" y="2957864"/>
                </a:cubicBezTo>
                <a:cubicBezTo>
                  <a:pt x="5810865" y="2965329"/>
                  <a:pt x="5816019" y="2987190"/>
                  <a:pt x="5819930" y="2990034"/>
                </a:cubicBezTo>
                <a:cubicBezTo>
                  <a:pt x="5822240" y="2991812"/>
                  <a:pt x="5831482" y="2992878"/>
                  <a:pt x="5832193" y="2994655"/>
                </a:cubicBezTo>
                <a:cubicBezTo>
                  <a:pt x="5833793" y="2997321"/>
                  <a:pt x="5832193" y="3002831"/>
                  <a:pt x="5834504" y="3002831"/>
                </a:cubicBezTo>
                <a:cubicBezTo>
                  <a:pt x="5836814" y="3002831"/>
                  <a:pt x="5846057" y="3021138"/>
                  <a:pt x="5847478" y="3025759"/>
                </a:cubicBezTo>
                <a:cubicBezTo>
                  <a:pt x="5856010" y="3046909"/>
                  <a:pt x="5862053" y="3063439"/>
                  <a:pt x="5877338" y="3081745"/>
                </a:cubicBezTo>
                <a:cubicBezTo>
                  <a:pt x="5891024" y="3098275"/>
                  <a:pt x="5905064" y="3105739"/>
                  <a:pt x="5919461" y="3123158"/>
                </a:cubicBezTo>
                <a:cubicBezTo>
                  <a:pt x="5920172" y="3124046"/>
                  <a:pt x="5934035" y="3148040"/>
                  <a:pt x="5937945" y="3148040"/>
                </a:cubicBezTo>
                <a:cubicBezTo>
                  <a:pt x="5943278" y="3148218"/>
                  <a:pt x="5958563" y="3145552"/>
                  <a:pt x="5958563" y="3135421"/>
                </a:cubicBezTo>
                <a:close/>
                <a:moveTo>
                  <a:pt x="6030012" y="2973683"/>
                </a:moveTo>
                <a:cubicBezTo>
                  <a:pt x="6030012" y="2978304"/>
                  <a:pt x="6037655" y="3011362"/>
                  <a:pt x="6041387" y="3012251"/>
                </a:cubicBezTo>
                <a:cubicBezTo>
                  <a:pt x="6045297" y="3013140"/>
                  <a:pt x="6049741" y="3013140"/>
                  <a:pt x="6051340" y="3017761"/>
                </a:cubicBezTo>
                <a:cubicBezTo>
                  <a:pt x="6051340" y="3018649"/>
                  <a:pt x="6050629" y="3021493"/>
                  <a:pt x="6050629" y="3022382"/>
                </a:cubicBezTo>
                <a:cubicBezTo>
                  <a:pt x="6060582" y="3040866"/>
                  <a:pt x="6048319" y="3072859"/>
                  <a:pt x="6076756" y="3072859"/>
                </a:cubicBezTo>
                <a:cubicBezTo>
                  <a:pt x="6082977" y="3072859"/>
                  <a:pt x="6086709" y="3067171"/>
                  <a:pt x="6092930" y="3068237"/>
                </a:cubicBezTo>
                <a:cubicBezTo>
                  <a:pt x="6093463" y="3071792"/>
                  <a:pt x="6092930" y="3081923"/>
                  <a:pt x="6094352" y="3081923"/>
                </a:cubicBezTo>
                <a:cubicBezTo>
                  <a:pt x="6096663" y="3081923"/>
                  <a:pt x="6098085" y="3086544"/>
                  <a:pt x="6100395" y="3086544"/>
                </a:cubicBezTo>
                <a:cubicBezTo>
                  <a:pt x="6109637" y="3086544"/>
                  <a:pt x="6113370" y="3076413"/>
                  <a:pt x="6119590" y="3076413"/>
                </a:cubicBezTo>
                <a:cubicBezTo>
                  <a:pt x="6132565" y="3076413"/>
                  <a:pt x="6141096" y="3087255"/>
                  <a:pt x="6153360" y="3091165"/>
                </a:cubicBezTo>
                <a:cubicBezTo>
                  <a:pt x="6153360" y="3096675"/>
                  <a:pt x="6155671" y="3103962"/>
                  <a:pt x="6163313" y="3103962"/>
                </a:cubicBezTo>
                <a:cubicBezTo>
                  <a:pt x="6173266" y="3103962"/>
                  <a:pt x="6174866" y="3092942"/>
                  <a:pt x="6187130" y="3089210"/>
                </a:cubicBezTo>
                <a:cubicBezTo>
                  <a:pt x="6187130" y="3079079"/>
                  <a:pt x="6196372" y="3065394"/>
                  <a:pt x="6196372" y="3057929"/>
                </a:cubicBezTo>
                <a:cubicBezTo>
                  <a:pt x="6196372" y="3053308"/>
                  <a:pt x="6192640" y="3051530"/>
                  <a:pt x="6192640" y="3045132"/>
                </a:cubicBezTo>
                <a:cubicBezTo>
                  <a:pt x="6192640" y="3039622"/>
                  <a:pt x="6200282" y="3025759"/>
                  <a:pt x="6209524" y="3023982"/>
                </a:cubicBezTo>
                <a:cubicBezTo>
                  <a:pt x="6209524" y="3008341"/>
                  <a:pt x="6215745" y="3003009"/>
                  <a:pt x="6219655" y="2982569"/>
                </a:cubicBezTo>
                <a:lnTo>
                  <a:pt x="6223388" y="2973327"/>
                </a:lnTo>
                <a:cubicBezTo>
                  <a:pt x="6225698" y="2972438"/>
                  <a:pt x="6228897" y="2971550"/>
                  <a:pt x="6231030" y="2971550"/>
                </a:cubicBezTo>
                <a:cubicBezTo>
                  <a:pt x="6239384" y="2971550"/>
                  <a:pt x="6245604" y="2975993"/>
                  <a:pt x="6247915" y="2962308"/>
                </a:cubicBezTo>
                <a:cubicBezTo>
                  <a:pt x="6234052" y="2962308"/>
                  <a:pt x="6213434" y="2916452"/>
                  <a:pt x="6213434" y="2902589"/>
                </a:cubicBezTo>
                <a:cubicBezTo>
                  <a:pt x="6213434" y="2899922"/>
                  <a:pt x="6216456" y="2897079"/>
                  <a:pt x="6218767" y="2896190"/>
                </a:cubicBezTo>
                <a:cubicBezTo>
                  <a:pt x="6218056" y="2893346"/>
                  <a:pt x="6216456" y="2890680"/>
                  <a:pt x="6215745" y="2887837"/>
                </a:cubicBezTo>
                <a:cubicBezTo>
                  <a:pt x="6215745" y="2887837"/>
                  <a:pt x="6236540" y="2877706"/>
                  <a:pt x="6237962" y="2875040"/>
                </a:cubicBezTo>
                <a:cubicBezTo>
                  <a:pt x="6236540" y="2875040"/>
                  <a:pt x="6234940" y="2872374"/>
                  <a:pt x="6234940" y="2870419"/>
                </a:cubicBezTo>
                <a:cubicBezTo>
                  <a:pt x="6234940" y="2862243"/>
                  <a:pt x="6251825" y="2867752"/>
                  <a:pt x="6251825" y="2859399"/>
                </a:cubicBezTo>
                <a:cubicBezTo>
                  <a:pt x="6251825" y="2841092"/>
                  <a:pt x="6219655" y="2852112"/>
                  <a:pt x="6219655" y="2832739"/>
                </a:cubicBezTo>
                <a:cubicBezTo>
                  <a:pt x="6219655" y="2819053"/>
                  <a:pt x="6221077" y="2809811"/>
                  <a:pt x="6208103" y="2809811"/>
                </a:cubicBezTo>
                <a:cubicBezTo>
                  <a:pt x="6195839" y="2809811"/>
                  <a:pt x="6178954" y="2844647"/>
                  <a:pt x="6172733" y="2859399"/>
                </a:cubicBezTo>
                <a:cubicBezTo>
                  <a:pt x="6169712" y="2866864"/>
                  <a:pt x="6152116" y="2862243"/>
                  <a:pt x="6145184" y="2870419"/>
                </a:cubicBezTo>
                <a:cubicBezTo>
                  <a:pt x="6143585" y="2872374"/>
                  <a:pt x="6142874" y="2876995"/>
                  <a:pt x="6140386" y="2877883"/>
                </a:cubicBezTo>
                <a:cubicBezTo>
                  <a:pt x="6136653" y="2879661"/>
                  <a:pt x="6137364" y="2881616"/>
                  <a:pt x="6132743" y="2884282"/>
                </a:cubicBezTo>
                <a:cubicBezTo>
                  <a:pt x="6132743" y="2884282"/>
                  <a:pt x="6124389" y="2891747"/>
                  <a:pt x="6127411" y="2895301"/>
                </a:cubicBezTo>
                <a:cubicBezTo>
                  <a:pt x="6121190" y="2902589"/>
                  <a:pt x="6121190" y="2911831"/>
                  <a:pt x="6109815" y="2914674"/>
                </a:cubicBezTo>
                <a:cubicBezTo>
                  <a:pt x="6101462" y="2916452"/>
                  <a:pt x="6093641" y="2916452"/>
                  <a:pt x="6088309" y="2922850"/>
                </a:cubicBezTo>
                <a:cubicBezTo>
                  <a:pt x="6077645" y="2935825"/>
                  <a:pt x="6080666" y="2964263"/>
                  <a:pt x="6057028" y="2964263"/>
                </a:cubicBezTo>
                <a:cubicBezTo>
                  <a:pt x="6046186" y="2964440"/>
                  <a:pt x="6030012" y="2958042"/>
                  <a:pt x="6030012" y="2973683"/>
                </a:cubicBezTo>
                <a:close/>
                <a:moveTo>
                  <a:pt x="6299814" y="2984702"/>
                </a:moveTo>
                <a:cubicBezTo>
                  <a:pt x="6312966" y="2984702"/>
                  <a:pt x="6318298" y="2981147"/>
                  <a:pt x="6329140" y="2981147"/>
                </a:cubicBezTo>
                <a:cubicBezTo>
                  <a:pt x="6339093" y="2981147"/>
                  <a:pt x="6346025" y="2987368"/>
                  <a:pt x="6355978" y="2987368"/>
                </a:cubicBezTo>
                <a:cubicBezTo>
                  <a:pt x="6371263" y="2987368"/>
                  <a:pt x="6376773" y="2971905"/>
                  <a:pt x="6378906" y="2958042"/>
                </a:cubicBezTo>
                <a:cubicBezTo>
                  <a:pt x="6381216" y="2958042"/>
                  <a:pt x="6381927" y="2953421"/>
                  <a:pt x="6382638" y="2950577"/>
                </a:cubicBezTo>
                <a:lnTo>
                  <a:pt x="6378017" y="2950577"/>
                </a:lnTo>
                <a:cubicBezTo>
                  <a:pt x="6368775" y="2958042"/>
                  <a:pt x="6358111" y="2966218"/>
                  <a:pt x="6353490" y="2971905"/>
                </a:cubicBezTo>
                <a:lnTo>
                  <a:pt x="6347269" y="2971905"/>
                </a:lnTo>
                <a:lnTo>
                  <a:pt x="6293593" y="2960708"/>
                </a:lnTo>
                <a:cubicBezTo>
                  <a:pt x="6273687" y="2960708"/>
                  <a:pt x="6264444" y="2991100"/>
                  <a:pt x="6264444" y="3013140"/>
                </a:cubicBezTo>
                <a:cubicBezTo>
                  <a:pt x="6264444" y="3018649"/>
                  <a:pt x="6258223" y="3023270"/>
                  <a:pt x="6257513" y="3027003"/>
                </a:cubicBezTo>
                <a:cubicBezTo>
                  <a:pt x="6252181" y="3048153"/>
                  <a:pt x="6243827" y="3056507"/>
                  <a:pt x="6243827" y="3076591"/>
                </a:cubicBezTo>
                <a:cubicBezTo>
                  <a:pt x="6243827" y="3087611"/>
                  <a:pt x="6254491" y="3087611"/>
                  <a:pt x="6259112" y="3088499"/>
                </a:cubicBezTo>
                <a:lnTo>
                  <a:pt x="6259112" y="3132578"/>
                </a:lnTo>
                <a:cubicBezTo>
                  <a:pt x="6259112" y="3138087"/>
                  <a:pt x="6265155" y="3144486"/>
                  <a:pt x="6271376" y="3144486"/>
                </a:cubicBezTo>
                <a:cubicBezTo>
                  <a:pt x="6279907" y="3144486"/>
                  <a:pt x="6282929" y="3112316"/>
                  <a:pt x="6282929" y="3107872"/>
                </a:cubicBezTo>
                <a:cubicBezTo>
                  <a:pt x="6282929" y="3095964"/>
                  <a:pt x="6276175" y="3089566"/>
                  <a:pt x="6276175" y="3077480"/>
                </a:cubicBezTo>
                <a:cubicBezTo>
                  <a:pt x="6276175" y="3071081"/>
                  <a:pt x="6282218" y="3066460"/>
                  <a:pt x="6287728" y="3066460"/>
                </a:cubicBezTo>
                <a:cubicBezTo>
                  <a:pt x="6289861" y="3066460"/>
                  <a:pt x="6291460" y="3067349"/>
                  <a:pt x="6293770" y="3066460"/>
                </a:cubicBezTo>
                <a:lnTo>
                  <a:pt x="6290749" y="3085833"/>
                </a:lnTo>
                <a:cubicBezTo>
                  <a:pt x="6290749" y="3097741"/>
                  <a:pt x="6303013" y="3102363"/>
                  <a:pt x="6303013" y="3114271"/>
                </a:cubicBezTo>
                <a:cubicBezTo>
                  <a:pt x="6303013" y="3116937"/>
                  <a:pt x="6303724" y="3119781"/>
                  <a:pt x="6303013" y="3122624"/>
                </a:cubicBezTo>
                <a:lnTo>
                  <a:pt x="6312966" y="3122624"/>
                </a:lnTo>
                <a:cubicBezTo>
                  <a:pt x="6312966" y="3112493"/>
                  <a:pt x="6329851" y="3113560"/>
                  <a:pt x="6329851" y="3103429"/>
                </a:cubicBezTo>
                <a:cubicBezTo>
                  <a:pt x="6326829" y="3102540"/>
                  <a:pt x="6319187" y="3092409"/>
                  <a:pt x="6319187" y="3086900"/>
                </a:cubicBezTo>
                <a:cubicBezTo>
                  <a:pt x="6319187" y="3085122"/>
                  <a:pt x="6321498" y="3083345"/>
                  <a:pt x="6322208" y="3081390"/>
                </a:cubicBezTo>
                <a:cubicBezTo>
                  <a:pt x="6317765" y="3078546"/>
                  <a:pt x="6303013" y="3045665"/>
                  <a:pt x="6303013" y="3042821"/>
                </a:cubicBezTo>
                <a:cubicBezTo>
                  <a:pt x="6324341" y="3042821"/>
                  <a:pt x="6325941" y="3022560"/>
                  <a:pt x="6343714" y="3016161"/>
                </a:cubicBezTo>
                <a:lnTo>
                  <a:pt x="6343714" y="3008874"/>
                </a:lnTo>
                <a:cubicBezTo>
                  <a:pt x="6339093" y="3007985"/>
                  <a:pt x="6298392" y="3022560"/>
                  <a:pt x="6297681" y="3025403"/>
                </a:cubicBezTo>
                <a:lnTo>
                  <a:pt x="6299281" y="3021849"/>
                </a:lnTo>
                <a:cubicBezTo>
                  <a:pt x="6296081" y="3026470"/>
                  <a:pt x="6295371" y="3031091"/>
                  <a:pt x="6290749" y="3031091"/>
                </a:cubicBezTo>
                <a:cubicBezTo>
                  <a:pt x="6279197" y="3031091"/>
                  <a:pt x="6274753" y="3013673"/>
                  <a:pt x="6274753" y="2999810"/>
                </a:cubicBezTo>
                <a:cubicBezTo>
                  <a:pt x="6274575" y="2981147"/>
                  <a:pt x="6286839" y="2984702"/>
                  <a:pt x="6299814" y="2984702"/>
                </a:cubicBezTo>
                <a:close/>
                <a:moveTo>
                  <a:pt x="6152649" y="3217002"/>
                </a:moveTo>
                <a:cubicBezTo>
                  <a:pt x="6161891" y="3217002"/>
                  <a:pt x="6161003" y="3223400"/>
                  <a:pt x="6168645" y="3223400"/>
                </a:cubicBezTo>
                <a:cubicBezTo>
                  <a:pt x="6170245" y="3223400"/>
                  <a:pt x="6175577" y="3217002"/>
                  <a:pt x="6176999" y="3213447"/>
                </a:cubicBezTo>
                <a:cubicBezTo>
                  <a:pt x="6171667" y="3210781"/>
                  <a:pt x="6171667" y="3207937"/>
                  <a:pt x="6164735" y="3205093"/>
                </a:cubicBezTo>
                <a:cubicBezTo>
                  <a:pt x="6157803" y="3202427"/>
                  <a:pt x="6151760" y="3209892"/>
                  <a:pt x="6146429" y="3203316"/>
                </a:cubicBezTo>
                <a:cubicBezTo>
                  <a:pt x="6144829" y="3201539"/>
                  <a:pt x="6144829" y="3194962"/>
                  <a:pt x="6140208" y="3194962"/>
                </a:cubicBezTo>
                <a:cubicBezTo>
                  <a:pt x="6126522" y="3194962"/>
                  <a:pt x="6116569" y="3193007"/>
                  <a:pt x="6108216" y="3183054"/>
                </a:cubicBezTo>
                <a:cubicBezTo>
                  <a:pt x="6109815" y="3183943"/>
                  <a:pt x="6135764" y="3181277"/>
                  <a:pt x="6136653" y="3176656"/>
                </a:cubicBezTo>
                <a:lnTo>
                  <a:pt x="6130433" y="3176656"/>
                </a:lnTo>
                <a:lnTo>
                  <a:pt x="6107505" y="3180210"/>
                </a:lnTo>
                <a:cubicBezTo>
                  <a:pt x="6093641" y="3180210"/>
                  <a:pt x="6088309" y="3163681"/>
                  <a:pt x="6073024" y="3163681"/>
                </a:cubicBezTo>
                <a:cubicBezTo>
                  <a:pt x="6063959" y="3163681"/>
                  <a:pt x="6061649" y="3177544"/>
                  <a:pt x="6050096" y="3177544"/>
                </a:cubicBezTo>
                <a:cubicBezTo>
                  <a:pt x="6024858" y="3177544"/>
                  <a:pt x="6014905" y="3148218"/>
                  <a:pt x="5991799" y="3148218"/>
                </a:cubicBezTo>
                <a:cubicBezTo>
                  <a:pt x="5987178" y="3148218"/>
                  <a:pt x="5984157" y="3153728"/>
                  <a:pt x="5979535" y="3153728"/>
                </a:cubicBezTo>
                <a:cubicBezTo>
                  <a:pt x="5977225" y="3153728"/>
                  <a:pt x="5975625" y="3149996"/>
                  <a:pt x="5973314" y="3149996"/>
                </a:cubicBezTo>
                <a:cubicBezTo>
                  <a:pt x="5968694" y="3149996"/>
                  <a:pt x="5955008" y="3166525"/>
                  <a:pt x="5954119" y="3169369"/>
                </a:cubicBezTo>
                <a:cubicBezTo>
                  <a:pt x="5965672" y="3169369"/>
                  <a:pt x="5971893" y="3180388"/>
                  <a:pt x="5979358" y="3189453"/>
                </a:cubicBezTo>
                <a:cubicBezTo>
                  <a:pt x="5987000" y="3198695"/>
                  <a:pt x="5998553" y="3189453"/>
                  <a:pt x="6009928" y="3194074"/>
                </a:cubicBezTo>
                <a:cubicBezTo>
                  <a:pt x="6025391" y="3199406"/>
                  <a:pt x="6037655" y="3200472"/>
                  <a:pt x="6052229" y="3200472"/>
                </a:cubicBezTo>
                <a:cubicBezTo>
                  <a:pt x="6059872" y="3200472"/>
                  <a:pt x="6062182" y="3212380"/>
                  <a:pt x="6071424" y="3212380"/>
                </a:cubicBezTo>
                <a:cubicBezTo>
                  <a:pt x="6101284" y="3212380"/>
                  <a:pt x="6127411" y="3214158"/>
                  <a:pt x="6152649" y="3226244"/>
                </a:cubicBezTo>
                <a:cubicBezTo>
                  <a:pt x="6151938" y="3223578"/>
                  <a:pt x="6150339" y="3217002"/>
                  <a:pt x="6152649" y="3217002"/>
                </a:cubicBezTo>
                <a:close/>
                <a:moveTo>
                  <a:pt x="6313677" y="3229087"/>
                </a:moveTo>
                <a:cubicBezTo>
                  <a:pt x="6323630" y="3225533"/>
                  <a:pt x="6330384" y="3222689"/>
                  <a:pt x="6335894" y="3210781"/>
                </a:cubicBezTo>
                <a:cubicBezTo>
                  <a:pt x="6328962" y="3214335"/>
                  <a:pt x="6325230" y="3219845"/>
                  <a:pt x="6313677" y="3219845"/>
                </a:cubicBezTo>
                <a:cubicBezTo>
                  <a:pt x="6302124" y="3219845"/>
                  <a:pt x="6296792" y="3213447"/>
                  <a:pt x="6282929" y="3213447"/>
                </a:cubicBezTo>
                <a:cubicBezTo>
                  <a:pt x="6277597" y="3213447"/>
                  <a:pt x="6269066" y="3212558"/>
                  <a:pt x="6269066" y="3219845"/>
                </a:cubicBezTo>
                <a:cubicBezTo>
                  <a:pt x="6269066" y="3229976"/>
                  <a:pt x="6280618" y="3229087"/>
                  <a:pt x="6285951" y="3229087"/>
                </a:cubicBezTo>
                <a:lnTo>
                  <a:pt x="6313677" y="3229087"/>
                </a:lnTo>
                <a:close/>
                <a:moveTo>
                  <a:pt x="6230853" y="3214335"/>
                </a:moveTo>
                <a:cubicBezTo>
                  <a:pt x="6230853" y="3217179"/>
                  <a:pt x="6230142" y="3219134"/>
                  <a:pt x="6230142" y="3221800"/>
                </a:cubicBezTo>
                <a:cubicBezTo>
                  <a:pt x="6226409" y="3220023"/>
                  <a:pt x="6222499" y="3218246"/>
                  <a:pt x="6215567" y="3218246"/>
                </a:cubicBezTo>
                <a:cubicBezTo>
                  <a:pt x="6208636" y="3218246"/>
                  <a:pt x="6202415" y="3217357"/>
                  <a:pt x="6202415" y="3227310"/>
                </a:cubicBezTo>
                <a:cubicBezTo>
                  <a:pt x="6202415" y="3231043"/>
                  <a:pt x="6211657" y="3233709"/>
                  <a:pt x="6217700" y="3233709"/>
                </a:cubicBezTo>
                <a:cubicBezTo>
                  <a:pt x="6225343" y="3233709"/>
                  <a:pt x="6228542" y="3228199"/>
                  <a:pt x="6236185" y="3224466"/>
                </a:cubicBezTo>
                <a:lnTo>
                  <a:pt x="6242227" y="3228021"/>
                </a:lnTo>
                <a:lnTo>
                  <a:pt x="6249159" y="3228021"/>
                </a:lnTo>
                <a:cubicBezTo>
                  <a:pt x="6247560" y="3226244"/>
                  <a:pt x="6249159" y="3221623"/>
                  <a:pt x="6249159" y="3214158"/>
                </a:cubicBezTo>
                <a:lnTo>
                  <a:pt x="6230853" y="3214158"/>
                </a:lnTo>
                <a:close/>
                <a:moveTo>
                  <a:pt x="6274575" y="3240107"/>
                </a:moveTo>
                <a:lnTo>
                  <a:pt x="6266933" y="3240107"/>
                </a:lnTo>
                <a:cubicBezTo>
                  <a:pt x="6261600" y="3240107"/>
                  <a:pt x="6252358" y="3238330"/>
                  <a:pt x="6252358" y="3245795"/>
                </a:cubicBezTo>
                <a:cubicBezTo>
                  <a:pt x="6252358" y="3254859"/>
                  <a:pt x="6264800" y="3255748"/>
                  <a:pt x="6272265" y="3255748"/>
                </a:cubicBezTo>
                <a:cubicBezTo>
                  <a:pt x="6272265" y="3258414"/>
                  <a:pt x="6272976" y="3267656"/>
                  <a:pt x="6276886" y="3267656"/>
                </a:cubicBezTo>
                <a:lnTo>
                  <a:pt x="6280085" y="3267656"/>
                </a:lnTo>
                <a:cubicBezTo>
                  <a:pt x="6282396" y="3267656"/>
                  <a:pt x="6286128" y="3264101"/>
                  <a:pt x="6286128" y="3261257"/>
                </a:cubicBezTo>
                <a:cubicBezTo>
                  <a:pt x="6285951" y="3250238"/>
                  <a:pt x="6274575" y="3252904"/>
                  <a:pt x="6274575" y="3240107"/>
                </a:cubicBezTo>
                <a:close/>
                <a:moveTo>
                  <a:pt x="6191751" y="3213447"/>
                </a:moveTo>
                <a:lnTo>
                  <a:pt x="6184819" y="3213447"/>
                </a:lnTo>
                <a:lnTo>
                  <a:pt x="6184819" y="3222689"/>
                </a:lnTo>
                <a:cubicBezTo>
                  <a:pt x="6184819" y="3225355"/>
                  <a:pt x="6188730" y="3229087"/>
                  <a:pt x="6191040" y="3229087"/>
                </a:cubicBezTo>
                <a:cubicBezTo>
                  <a:pt x="6194773" y="3229087"/>
                  <a:pt x="6197972" y="3225533"/>
                  <a:pt x="6198860" y="3219845"/>
                </a:cubicBezTo>
                <a:cubicBezTo>
                  <a:pt x="6195661" y="3218068"/>
                  <a:pt x="6195661" y="3213447"/>
                  <a:pt x="6191751" y="3213447"/>
                </a:cubicBezTo>
                <a:close/>
                <a:moveTo>
                  <a:pt x="6381216" y="3242062"/>
                </a:moveTo>
                <a:cubicBezTo>
                  <a:pt x="6393480" y="3242062"/>
                  <a:pt x="6418719" y="3234597"/>
                  <a:pt x="6426538" y="3220912"/>
                </a:cubicBezTo>
                <a:cubicBezTo>
                  <a:pt x="6419607" y="3215580"/>
                  <a:pt x="6385838" y="3219134"/>
                  <a:pt x="6378195" y="3228377"/>
                </a:cubicBezTo>
                <a:cubicBezTo>
                  <a:pt x="6376773" y="3230154"/>
                  <a:pt x="6376773" y="3235664"/>
                  <a:pt x="6374462" y="3236552"/>
                </a:cubicBezTo>
                <a:cubicBezTo>
                  <a:pt x="6362910" y="3240996"/>
                  <a:pt x="6348335" y="3240996"/>
                  <a:pt x="6348335" y="3261257"/>
                </a:cubicBezTo>
                <a:cubicBezTo>
                  <a:pt x="6348335" y="3264990"/>
                  <a:pt x="6350646" y="3269611"/>
                  <a:pt x="6353668" y="3269611"/>
                </a:cubicBezTo>
                <a:cubicBezTo>
                  <a:pt x="6362021" y="3269611"/>
                  <a:pt x="6375173" y="3258592"/>
                  <a:pt x="6378906" y="3253971"/>
                </a:cubicBezTo>
                <a:cubicBezTo>
                  <a:pt x="6381216" y="3251127"/>
                  <a:pt x="6377306" y="3242062"/>
                  <a:pt x="6381216" y="3242062"/>
                </a:cubicBezTo>
                <a:close/>
                <a:moveTo>
                  <a:pt x="6592721" y="3149996"/>
                </a:moveTo>
                <a:cubicBezTo>
                  <a:pt x="6592721" y="3143597"/>
                  <a:pt x="6591299" y="3147330"/>
                  <a:pt x="6589699" y="3140042"/>
                </a:cubicBezTo>
                <a:cubicBezTo>
                  <a:pt x="6584367" y="3140753"/>
                  <a:pt x="6585078" y="3149107"/>
                  <a:pt x="6585078" y="3155683"/>
                </a:cubicBezTo>
                <a:cubicBezTo>
                  <a:pt x="6585078" y="3161015"/>
                  <a:pt x="6577436" y="3161904"/>
                  <a:pt x="6577436" y="3171146"/>
                </a:cubicBezTo>
                <a:cubicBezTo>
                  <a:pt x="6577436" y="3173990"/>
                  <a:pt x="6579746" y="3178611"/>
                  <a:pt x="6581879" y="3178611"/>
                </a:cubicBezTo>
                <a:cubicBezTo>
                  <a:pt x="6588100" y="3178611"/>
                  <a:pt x="6586500" y="3168480"/>
                  <a:pt x="6586500" y="3159238"/>
                </a:cubicBezTo>
                <a:cubicBezTo>
                  <a:pt x="6590410" y="3159238"/>
                  <a:pt x="6592721" y="3155683"/>
                  <a:pt x="6592721" y="3149996"/>
                </a:cubicBezTo>
                <a:close/>
                <a:moveTo>
                  <a:pt x="6403433" y="3080146"/>
                </a:moveTo>
                <a:cubicBezTo>
                  <a:pt x="6403433" y="3087611"/>
                  <a:pt x="6412498" y="3097564"/>
                  <a:pt x="6417119" y="3097564"/>
                </a:cubicBezTo>
                <a:cubicBezTo>
                  <a:pt x="6419429" y="3097564"/>
                  <a:pt x="6424939" y="3087433"/>
                  <a:pt x="6424939" y="3085656"/>
                </a:cubicBezTo>
                <a:cubicBezTo>
                  <a:pt x="6424939" y="3076591"/>
                  <a:pt x="6403433" y="3069126"/>
                  <a:pt x="6403433" y="3080146"/>
                </a:cubicBezTo>
                <a:close/>
                <a:moveTo>
                  <a:pt x="6443246" y="3080146"/>
                </a:moveTo>
                <a:cubicBezTo>
                  <a:pt x="6443246" y="3080146"/>
                  <a:pt x="6453910" y="3083878"/>
                  <a:pt x="6457109" y="3083878"/>
                </a:cubicBezTo>
                <a:lnTo>
                  <a:pt x="6474705" y="3083878"/>
                </a:lnTo>
                <a:cubicBezTo>
                  <a:pt x="6485369" y="3083878"/>
                  <a:pt x="6490701" y="3093120"/>
                  <a:pt x="6501543" y="3093120"/>
                </a:cubicBezTo>
                <a:cubicBezTo>
                  <a:pt x="6503143" y="3093120"/>
                  <a:pt x="6506164" y="3093120"/>
                  <a:pt x="6506164" y="3091343"/>
                </a:cubicBezTo>
                <a:cubicBezTo>
                  <a:pt x="6506164" y="3083878"/>
                  <a:pt x="6497810" y="3082101"/>
                  <a:pt x="6496922" y="3074814"/>
                </a:cubicBezTo>
                <a:lnTo>
                  <a:pt x="6494611" y="3075702"/>
                </a:lnTo>
                <a:cubicBezTo>
                  <a:pt x="6489990" y="3075702"/>
                  <a:pt x="6484658" y="3078368"/>
                  <a:pt x="6483236" y="3071970"/>
                </a:cubicBezTo>
                <a:lnTo>
                  <a:pt x="6448755" y="3071970"/>
                </a:lnTo>
                <a:cubicBezTo>
                  <a:pt x="6447156" y="3073925"/>
                  <a:pt x="6443246" y="3075702"/>
                  <a:pt x="6443246" y="3080146"/>
                </a:cubicBezTo>
                <a:close/>
                <a:moveTo>
                  <a:pt x="6440224" y="2934225"/>
                </a:moveTo>
                <a:cubicBezTo>
                  <a:pt x="6434004" y="2937958"/>
                  <a:pt x="6433292" y="2945245"/>
                  <a:pt x="6433292" y="2952710"/>
                </a:cubicBezTo>
                <a:cubicBezTo>
                  <a:pt x="6433292" y="2964796"/>
                  <a:pt x="6439335" y="2968350"/>
                  <a:pt x="6439335" y="2978304"/>
                </a:cubicBezTo>
                <a:lnTo>
                  <a:pt x="6439335" y="2990212"/>
                </a:lnTo>
                <a:cubicBezTo>
                  <a:pt x="6439335" y="2995722"/>
                  <a:pt x="6441646" y="3007630"/>
                  <a:pt x="6449288" y="3007630"/>
                </a:cubicBezTo>
                <a:cubicBezTo>
                  <a:pt x="6445379" y="3001231"/>
                  <a:pt x="6443957" y="2997499"/>
                  <a:pt x="6440935" y="2991989"/>
                </a:cubicBezTo>
                <a:lnTo>
                  <a:pt x="6440935" y="2985591"/>
                </a:lnTo>
                <a:cubicBezTo>
                  <a:pt x="6446978" y="2985591"/>
                  <a:pt x="6455509" y="2984702"/>
                  <a:pt x="6458531" y="2983813"/>
                </a:cubicBezTo>
                <a:cubicBezTo>
                  <a:pt x="6457820" y="2976526"/>
                  <a:pt x="6452310" y="2974571"/>
                  <a:pt x="6452310" y="2969950"/>
                </a:cubicBezTo>
                <a:cubicBezTo>
                  <a:pt x="6452310" y="2964618"/>
                  <a:pt x="6459953" y="2963552"/>
                  <a:pt x="6459953" y="2958042"/>
                </a:cubicBezTo>
                <a:cubicBezTo>
                  <a:pt x="6446978" y="2954309"/>
                  <a:pt x="6441646" y="2947022"/>
                  <a:pt x="6440224" y="2934225"/>
                </a:cubicBezTo>
                <a:close/>
                <a:moveTo>
                  <a:pt x="6896470" y="3140042"/>
                </a:moveTo>
                <a:cubicBezTo>
                  <a:pt x="6898603" y="3150706"/>
                  <a:pt x="6909800" y="3149640"/>
                  <a:pt x="6916554" y="3155861"/>
                </a:cubicBezTo>
                <a:cubicBezTo>
                  <a:pt x="6916732" y="3156038"/>
                  <a:pt x="6916732" y="3156216"/>
                  <a:pt x="6917087" y="3156394"/>
                </a:cubicBezTo>
                <a:cubicBezTo>
                  <a:pt x="6917620" y="3156927"/>
                  <a:pt x="6918331" y="3157460"/>
                  <a:pt x="6918686" y="3158171"/>
                </a:cubicBezTo>
                <a:lnTo>
                  <a:pt x="6917265" y="3156572"/>
                </a:lnTo>
                <a:cubicBezTo>
                  <a:pt x="6920642" y="3159415"/>
                  <a:pt x="6926329" y="3162792"/>
                  <a:pt x="6928640" y="3162792"/>
                </a:cubicBezTo>
                <a:cubicBezTo>
                  <a:pt x="6944636" y="3162792"/>
                  <a:pt x="6951567" y="3152661"/>
                  <a:pt x="6965431" y="3148929"/>
                </a:cubicBezTo>
                <a:cubicBezTo>
                  <a:pt x="6965431" y="3132400"/>
                  <a:pt x="6981605" y="3136132"/>
                  <a:pt x="6981605" y="3116759"/>
                </a:cubicBezTo>
                <a:cubicBezTo>
                  <a:pt x="6981605" y="3111249"/>
                  <a:pt x="6979294" y="3103074"/>
                  <a:pt x="6974673" y="3103074"/>
                </a:cubicBezTo>
                <a:cubicBezTo>
                  <a:pt x="6963831" y="3103074"/>
                  <a:pt x="6968453" y="3123158"/>
                  <a:pt x="6957788" y="3129734"/>
                </a:cubicBezTo>
                <a:cubicBezTo>
                  <a:pt x="6950856" y="3133288"/>
                  <a:pt x="6939304" y="3132400"/>
                  <a:pt x="6927929" y="3137199"/>
                </a:cubicBezTo>
                <a:cubicBezTo>
                  <a:pt x="6927929" y="3137199"/>
                  <a:pt x="6920997" y="3140753"/>
                  <a:pt x="6919575" y="3140042"/>
                </a:cubicBezTo>
                <a:lnTo>
                  <a:pt x="6896470" y="3140042"/>
                </a:lnTo>
                <a:close/>
                <a:moveTo>
                  <a:pt x="6858079" y="3148218"/>
                </a:moveTo>
                <a:cubicBezTo>
                  <a:pt x="6839595" y="3137199"/>
                  <a:pt x="6840483" y="3112316"/>
                  <a:pt x="6815778" y="3103251"/>
                </a:cubicBezTo>
                <a:cubicBezTo>
                  <a:pt x="6812045" y="3102363"/>
                  <a:pt x="6805825" y="3101474"/>
                  <a:pt x="6805825" y="3094009"/>
                </a:cubicBezTo>
                <a:cubicBezTo>
                  <a:pt x="6796761" y="3094009"/>
                  <a:pt x="6792139" y="3081212"/>
                  <a:pt x="6782897" y="3081212"/>
                </a:cubicBezTo>
                <a:cubicBezTo>
                  <a:pt x="6765835" y="3081212"/>
                  <a:pt x="6742196" y="3071792"/>
                  <a:pt x="6730821" y="3061839"/>
                </a:cubicBezTo>
                <a:lnTo>
                  <a:pt x="6730821" y="3060950"/>
                </a:lnTo>
                <a:cubicBezTo>
                  <a:pt x="6730465" y="3060773"/>
                  <a:pt x="6729755" y="3060595"/>
                  <a:pt x="6729221" y="3060417"/>
                </a:cubicBezTo>
                <a:cubicBezTo>
                  <a:pt x="6728510" y="3059706"/>
                  <a:pt x="6727621" y="3058995"/>
                  <a:pt x="6726911" y="3058284"/>
                </a:cubicBezTo>
                <a:lnTo>
                  <a:pt x="6728688" y="3060239"/>
                </a:lnTo>
                <a:cubicBezTo>
                  <a:pt x="6724778" y="3058995"/>
                  <a:pt x="6718557" y="3056507"/>
                  <a:pt x="6715358" y="3052774"/>
                </a:cubicBezTo>
                <a:lnTo>
                  <a:pt x="6694563" y="3052774"/>
                </a:lnTo>
                <a:cubicBezTo>
                  <a:pt x="6690120" y="3049931"/>
                  <a:pt x="6683899" y="3038911"/>
                  <a:pt x="6674657" y="3035357"/>
                </a:cubicBezTo>
                <a:cubicBezTo>
                  <a:pt x="6672346" y="3034290"/>
                  <a:pt x="6666303" y="3035357"/>
                  <a:pt x="6665592" y="3030735"/>
                </a:cubicBezTo>
                <a:cubicBezTo>
                  <a:pt x="6656350" y="3032513"/>
                  <a:pt x="6647108" y="3049042"/>
                  <a:pt x="6640176" y="3051886"/>
                </a:cubicBezTo>
                <a:cubicBezTo>
                  <a:pt x="6629512" y="3055618"/>
                  <a:pt x="6627912" y="3056507"/>
                  <a:pt x="6621869" y="3063794"/>
                </a:cubicBezTo>
                <a:cubicBezTo>
                  <a:pt x="6620270" y="3065571"/>
                  <a:pt x="6613338" y="3079257"/>
                  <a:pt x="6608184" y="3079257"/>
                </a:cubicBezTo>
                <a:cubicBezTo>
                  <a:pt x="6603563" y="3079257"/>
                  <a:pt x="6592721" y="3064683"/>
                  <a:pt x="6592721" y="3060950"/>
                </a:cubicBezTo>
                <a:cubicBezTo>
                  <a:pt x="6585789" y="3060950"/>
                  <a:pt x="6581168" y="3057396"/>
                  <a:pt x="6581168" y="3052774"/>
                </a:cubicBezTo>
                <a:lnTo>
                  <a:pt x="6581168" y="3019716"/>
                </a:lnTo>
                <a:cubicBezTo>
                  <a:pt x="6567305" y="3015984"/>
                  <a:pt x="6557352" y="3001231"/>
                  <a:pt x="6544377" y="3001231"/>
                </a:cubicBezTo>
                <a:cubicBezTo>
                  <a:pt x="6530513" y="3001231"/>
                  <a:pt x="6525182" y="3016872"/>
                  <a:pt x="6515939" y="3016872"/>
                </a:cubicBezTo>
                <a:cubicBezTo>
                  <a:pt x="6511318" y="3016872"/>
                  <a:pt x="6505275" y="3019538"/>
                  <a:pt x="6505275" y="3025048"/>
                </a:cubicBezTo>
                <a:cubicBezTo>
                  <a:pt x="6505275" y="3038022"/>
                  <a:pt x="6523759" y="3032513"/>
                  <a:pt x="6529092" y="3045487"/>
                </a:cubicBezTo>
                <a:cubicBezTo>
                  <a:pt x="6529803" y="3048153"/>
                  <a:pt x="6531402" y="3052774"/>
                  <a:pt x="6533713" y="3053663"/>
                </a:cubicBezTo>
                <a:cubicBezTo>
                  <a:pt x="6537445" y="3054552"/>
                  <a:pt x="6540644" y="3056507"/>
                  <a:pt x="6544377" y="3056507"/>
                </a:cubicBezTo>
                <a:cubicBezTo>
                  <a:pt x="6552908" y="3056507"/>
                  <a:pt x="6558240" y="3055618"/>
                  <a:pt x="6566594" y="3052774"/>
                </a:cubicBezTo>
                <a:lnTo>
                  <a:pt x="6571926" y="3052774"/>
                </a:lnTo>
                <a:cubicBezTo>
                  <a:pt x="6566594" y="3063794"/>
                  <a:pt x="6543666" y="3061839"/>
                  <a:pt x="6532824" y="3068415"/>
                </a:cubicBezTo>
                <a:cubicBezTo>
                  <a:pt x="6534424" y="3075702"/>
                  <a:pt x="6542777" y="3071970"/>
                  <a:pt x="6546687" y="3079257"/>
                </a:cubicBezTo>
                <a:cubicBezTo>
                  <a:pt x="6550420" y="3086722"/>
                  <a:pt x="6546687" y="3090454"/>
                  <a:pt x="6550420" y="3099519"/>
                </a:cubicBezTo>
                <a:cubicBezTo>
                  <a:pt x="6551131" y="3102363"/>
                  <a:pt x="6555752" y="3102363"/>
                  <a:pt x="6558063" y="3102363"/>
                </a:cubicBezTo>
                <a:cubicBezTo>
                  <a:pt x="6564106" y="3102363"/>
                  <a:pt x="6567305" y="3093120"/>
                  <a:pt x="6569615" y="3085833"/>
                </a:cubicBezTo>
                <a:lnTo>
                  <a:pt x="6569615" y="3094187"/>
                </a:lnTo>
                <a:cubicBezTo>
                  <a:pt x="6581879" y="3089566"/>
                  <a:pt x="6586500" y="3113382"/>
                  <a:pt x="6598053" y="3113382"/>
                </a:cubicBezTo>
                <a:cubicBezTo>
                  <a:pt x="6610317" y="3113382"/>
                  <a:pt x="6630934" y="3118003"/>
                  <a:pt x="6639465" y="3122624"/>
                </a:cubicBezTo>
                <a:cubicBezTo>
                  <a:pt x="6647108" y="3127245"/>
                  <a:pt x="6668614" y="3137376"/>
                  <a:pt x="6671635" y="3148396"/>
                </a:cubicBezTo>
                <a:cubicBezTo>
                  <a:pt x="6675545" y="3162259"/>
                  <a:pt x="6670924" y="3175056"/>
                  <a:pt x="6681766" y="3187853"/>
                </a:cubicBezTo>
                <a:cubicBezTo>
                  <a:pt x="6677145" y="3190697"/>
                  <a:pt x="6662570" y="3195140"/>
                  <a:pt x="6662570" y="3206160"/>
                </a:cubicBezTo>
                <a:cubicBezTo>
                  <a:pt x="6662570" y="3213447"/>
                  <a:pt x="6669502" y="3213447"/>
                  <a:pt x="6674834" y="3213447"/>
                </a:cubicBezTo>
                <a:lnTo>
                  <a:pt x="6691008" y="3213447"/>
                </a:lnTo>
                <a:cubicBezTo>
                  <a:pt x="6691008" y="3208826"/>
                  <a:pt x="6699362" y="3207937"/>
                  <a:pt x="6702561" y="3207937"/>
                </a:cubicBezTo>
                <a:cubicBezTo>
                  <a:pt x="6722467" y="3207937"/>
                  <a:pt x="6727799" y="3236552"/>
                  <a:pt x="6747706" y="3236552"/>
                </a:cubicBezTo>
                <a:lnTo>
                  <a:pt x="6777032" y="3236552"/>
                </a:lnTo>
                <a:cubicBezTo>
                  <a:pt x="6777032" y="3229976"/>
                  <a:pt x="6783786" y="3226422"/>
                  <a:pt x="6780764" y="3214335"/>
                </a:cubicBezTo>
                <a:cubicBezTo>
                  <a:pt x="6791606" y="3207937"/>
                  <a:pt x="6790007" y="3191408"/>
                  <a:pt x="6809202" y="3191408"/>
                </a:cubicBezTo>
                <a:cubicBezTo>
                  <a:pt x="6834618" y="3191408"/>
                  <a:pt x="6848304" y="3217002"/>
                  <a:pt x="6863589" y="3235486"/>
                </a:cubicBezTo>
                <a:cubicBezTo>
                  <a:pt x="6865189" y="3237263"/>
                  <a:pt x="6871231" y="3239041"/>
                  <a:pt x="6871231" y="3242951"/>
                </a:cubicBezTo>
                <a:cubicBezTo>
                  <a:pt x="6871231" y="3252904"/>
                  <a:pt x="6888827" y="3263035"/>
                  <a:pt x="6900380" y="3265879"/>
                </a:cubicBezTo>
                <a:lnTo>
                  <a:pt x="6920286" y="3265879"/>
                </a:lnTo>
                <a:cubicBezTo>
                  <a:pt x="6921886" y="3267834"/>
                  <a:pt x="6933261" y="3276898"/>
                  <a:pt x="6934860" y="3276898"/>
                </a:cubicBezTo>
                <a:lnTo>
                  <a:pt x="6939482" y="3276898"/>
                </a:lnTo>
                <a:cubicBezTo>
                  <a:pt x="6939482" y="3270500"/>
                  <a:pt x="6944813" y="3265879"/>
                  <a:pt x="6949613" y="3262146"/>
                </a:cubicBezTo>
                <a:cubicBezTo>
                  <a:pt x="6947302" y="3261257"/>
                  <a:pt x="6935749" y="3263035"/>
                  <a:pt x="6934327" y="3258592"/>
                </a:cubicBezTo>
                <a:cubicBezTo>
                  <a:pt x="6932728" y="3254859"/>
                  <a:pt x="6931306" y="3249349"/>
                  <a:pt x="6926507" y="3247572"/>
                </a:cubicBezTo>
                <a:cubicBezTo>
                  <a:pt x="6923486" y="3246683"/>
                  <a:pt x="6919042" y="3250416"/>
                  <a:pt x="6917443" y="3245795"/>
                </a:cubicBezTo>
                <a:cubicBezTo>
                  <a:pt x="6915843" y="3242062"/>
                  <a:pt x="6913532" y="3235664"/>
                  <a:pt x="6911222" y="3235664"/>
                </a:cubicBezTo>
                <a:cubicBezTo>
                  <a:pt x="6905889" y="3235664"/>
                  <a:pt x="6896647" y="3231043"/>
                  <a:pt x="6894515" y="3226599"/>
                </a:cubicBezTo>
                <a:cubicBezTo>
                  <a:pt x="6888294" y="3215580"/>
                  <a:pt x="6889893" y="3209181"/>
                  <a:pt x="6882251" y="3199939"/>
                </a:cubicBezTo>
                <a:cubicBezTo>
                  <a:pt x="6880651" y="3198162"/>
                  <a:pt x="6867677" y="3182521"/>
                  <a:pt x="6867677" y="3177900"/>
                </a:cubicBezTo>
                <a:cubicBezTo>
                  <a:pt x="6867677" y="3169724"/>
                  <a:pt x="6882251" y="3173279"/>
                  <a:pt x="6882251" y="3163326"/>
                </a:cubicBezTo>
                <a:cubicBezTo>
                  <a:pt x="6881896" y="3142708"/>
                  <a:pt x="6865722" y="3152839"/>
                  <a:pt x="6858079" y="3148218"/>
                </a:cubicBezTo>
                <a:close/>
                <a:moveTo>
                  <a:pt x="6986048" y="3088499"/>
                </a:moveTo>
                <a:cubicBezTo>
                  <a:pt x="6977517" y="3078368"/>
                  <a:pt x="6970763" y="3067349"/>
                  <a:pt x="6956189" y="3061839"/>
                </a:cubicBezTo>
                <a:cubicBezTo>
                  <a:pt x="6958499" y="3069126"/>
                  <a:pt x="6963831" y="3068237"/>
                  <a:pt x="6970052" y="3072859"/>
                </a:cubicBezTo>
                <a:cubicBezTo>
                  <a:pt x="6980005" y="3080146"/>
                  <a:pt x="6978584" y="3090454"/>
                  <a:pt x="6988537" y="3095786"/>
                </a:cubicBezTo>
                <a:cubicBezTo>
                  <a:pt x="6986937" y="3104851"/>
                  <a:pt x="6986937" y="3111427"/>
                  <a:pt x="6996179" y="3113382"/>
                </a:cubicBezTo>
                <a:cubicBezTo>
                  <a:pt x="6997601" y="3115159"/>
                  <a:pt x="6999200" y="3113382"/>
                  <a:pt x="7000622" y="3113382"/>
                </a:cubicBezTo>
                <a:cubicBezTo>
                  <a:pt x="6999911" y="3111605"/>
                  <a:pt x="7000622" y="3108761"/>
                  <a:pt x="7000622" y="3106806"/>
                </a:cubicBezTo>
                <a:cubicBezTo>
                  <a:pt x="7000622" y="3094009"/>
                  <a:pt x="6992269" y="3095786"/>
                  <a:pt x="6986048" y="3088499"/>
                </a:cubicBezTo>
                <a:close/>
                <a:moveTo>
                  <a:pt x="7035992" y="3137199"/>
                </a:moveTo>
                <a:cubicBezTo>
                  <a:pt x="7034570" y="3146441"/>
                  <a:pt x="7037591" y="3155683"/>
                  <a:pt x="7046834" y="3157283"/>
                </a:cubicBezTo>
                <a:lnTo>
                  <a:pt x="7046834" y="3164748"/>
                </a:lnTo>
                <a:cubicBezTo>
                  <a:pt x="7046834" y="3167413"/>
                  <a:pt x="7049144" y="3171146"/>
                  <a:pt x="7051454" y="3171146"/>
                </a:cubicBezTo>
                <a:cubicBezTo>
                  <a:pt x="7053765" y="3171146"/>
                  <a:pt x="7056787" y="3166525"/>
                  <a:pt x="7056787" y="3163859"/>
                </a:cubicBezTo>
                <a:cubicBezTo>
                  <a:pt x="7056609" y="3161015"/>
                  <a:pt x="7040613" y="3140753"/>
                  <a:pt x="7035992" y="3137199"/>
                </a:cubicBezTo>
                <a:close/>
                <a:moveTo>
                  <a:pt x="7183867" y="3260369"/>
                </a:moveTo>
                <a:cubicBezTo>
                  <a:pt x="7183156" y="3265879"/>
                  <a:pt x="7188488" y="3279564"/>
                  <a:pt x="7196131" y="3279564"/>
                </a:cubicBezTo>
                <a:cubicBezTo>
                  <a:pt x="7195420" y="3277787"/>
                  <a:pt x="7196131" y="3276009"/>
                  <a:pt x="7196131" y="3274232"/>
                </a:cubicBezTo>
                <a:cubicBezTo>
                  <a:pt x="7196309" y="3266767"/>
                  <a:pt x="7190088" y="3264990"/>
                  <a:pt x="7183867" y="3260369"/>
                </a:cubicBezTo>
                <a:close/>
                <a:moveTo>
                  <a:pt x="7150275" y="3245795"/>
                </a:moveTo>
                <a:cubicBezTo>
                  <a:pt x="7150275" y="3256814"/>
                  <a:pt x="7162539" y="3260369"/>
                  <a:pt x="7171781" y="3260369"/>
                </a:cubicBezTo>
                <a:cubicBezTo>
                  <a:pt x="7172670" y="3260369"/>
                  <a:pt x="7174802" y="3258592"/>
                  <a:pt x="7175691" y="3258592"/>
                </a:cubicBezTo>
                <a:cubicBezTo>
                  <a:pt x="7170182" y="3249349"/>
                  <a:pt x="7162539" y="3245795"/>
                  <a:pt x="7150275" y="3245795"/>
                </a:cubicBezTo>
                <a:close/>
                <a:moveTo>
                  <a:pt x="7154185" y="3209892"/>
                </a:moveTo>
                <a:cubicBezTo>
                  <a:pt x="7154896" y="3217179"/>
                  <a:pt x="7168760" y="3239041"/>
                  <a:pt x="7176402" y="3239041"/>
                </a:cubicBezTo>
                <a:cubicBezTo>
                  <a:pt x="7172314" y="3225355"/>
                  <a:pt x="7164849" y="3217002"/>
                  <a:pt x="7154185" y="3209892"/>
                </a:cubicBezTo>
                <a:close/>
                <a:moveTo>
                  <a:pt x="7108863" y="3190519"/>
                </a:moveTo>
                <a:lnTo>
                  <a:pt x="7107441" y="3190519"/>
                </a:lnTo>
                <a:cubicBezTo>
                  <a:pt x="7107441" y="3200650"/>
                  <a:pt x="7125037" y="3207937"/>
                  <a:pt x="7131080" y="3207937"/>
                </a:cubicBezTo>
                <a:cubicBezTo>
                  <a:pt x="7133390" y="3207937"/>
                  <a:pt x="7135701" y="3207049"/>
                  <a:pt x="7137123" y="3206160"/>
                </a:cubicBezTo>
                <a:cubicBezTo>
                  <a:pt x="7132501" y="3197984"/>
                  <a:pt x="7117217" y="3192296"/>
                  <a:pt x="7110285" y="3187853"/>
                </a:cubicBezTo>
                <a:lnTo>
                  <a:pt x="7108863" y="3190519"/>
                </a:lnTo>
                <a:close/>
                <a:moveTo>
                  <a:pt x="7072783" y="3164925"/>
                </a:moveTo>
                <a:lnTo>
                  <a:pt x="7076693" y="3167591"/>
                </a:lnTo>
                <a:cubicBezTo>
                  <a:pt x="7076693" y="3168480"/>
                  <a:pt x="7073671" y="3168480"/>
                  <a:pt x="7072783" y="3168480"/>
                </a:cubicBezTo>
                <a:lnTo>
                  <a:pt x="7084335" y="3177722"/>
                </a:lnTo>
                <a:lnTo>
                  <a:pt x="7091267" y="3177722"/>
                </a:lnTo>
                <a:cubicBezTo>
                  <a:pt x="7086646" y="3169369"/>
                  <a:pt x="7081136" y="3172212"/>
                  <a:pt x="7072783" y="3164925"/>
                </a:cubicBezTo>
                <a:close/>
                <a:moveTo>
                  <a:pt x="6851147" y="4133936"/>
                </a:moveTo>
                <a:cubicBezTo>
                  <a:pt x="6850436" y="4133936"/>
                  <a:pt x="6809024" y="4119184"/>
                  <a:pt x="6809024" y="4133936"/>
                </a:cubicBezTo>
                <a:cubicBezTo>
                  <a:pt x="6809024" y="4153309"/>
                  <a:pt x="6834440" y="4221204"/>
                  <a:pt x="6857368" y="4221204"/>
                </a:cubicBezTo>
                <a:cubicBezTo>
                  <a:pt x="6872831" y="4221204"/>
                  <a:pt x="6893448" y="4172682"/>
                  <a:pt x="6893448" y="4152420"/>
                </a:cubicBezTo>
                <a:cubicBezTo>
                  <a:pt x="6893448" y="4141401"/>
                  <a:pt x="6887405" y="4135891"/>
                  <a:pt x="6884917" y="4124871"/>
                </a:cubicBezTo>
                <a:cubicBezTo>
                  <a:pt x="6874075" y="4128604"/>
                  <a:pt x="6861100" y="4133936"/>
                  <a:pt x="6851147" y="4133936"/>
                </a:cubicBezTo>
                <a:close/>
                <a:moveTo>
                  <a:pt x="6889538" y="4115629"/>
                </a:moveTo>
                <a:cubicBezTo>
                  <a:pt x="6890249" y="4111008"/>
                  <a:pt x="6891849" y="4109231"/>
                  <a:pt x="6891849" y="4100166"/>
                </a:cubicBezTo>
                <a:cubicBezTo>
                  <a:pt x="6889538" y="4101055"/>
                  <a:pt x="6885628" y="4101055"/>
                  <a:pt x="6881896" y="4100166"/>
                </a:cubicBezTo>
                <a:cubicBezTo>
                  <a:pt x="6881896" y="4107453"/>
                  <a:pt x="6882606" y="4112963"/>
                  <a:pt x="6889538" y="4115629"/>
                </a:cubicBezTo>
                <a:close/>
                <a:moveTo>
                  <a:pt x="6632711" y="3980551"/>
                </a:moveTo>
                <a:cubicBezTo>
                  <a:pt x="6639643" y="3988904"/>
                  <a:pt x="6651018" y="3986949"/>
                  <a:pt x="6659549" y="3980551"/>
                </a:cubicBezTo>
                <a:cubicBezTo>
                  <a:pt x="6648707" y="3974152"/>
                  <a:pt x="6647285" y="3972375"/>
                  <a:pt x="6632711" y="3980551"/>
                </a:cubicBezTo>
                <a:close/>
                <a:moveTo>
                  <a:pt x="6512207" y="3307113"/>
                </a:moveTo>
                <a:lnTo>
                  <a:pt x="6519849" y="3307113"/>
                </a:lnTo>
                <a:lnTo>
                  <a:pt x="6519849" y="3293428"/>
                </a:lnTo>
                <a:cubicBezTo>
                  <a:pt x="6508475" y="3292539"/>
                  <a:pt x="6503143" y="3294316"/>
                  <a:pt x="6489279" y="3298049"/>
                </a:cubicBezTo>
                <a:cubicBezTo>
                  <a:pt x="6492301" y="3301781"/>
                  <a:pt x="6503143" y="3307113"/>
                  <a:pt x="6512207" y="3307113"/>
                </a:cubicBezTo>
                <a:close/>
                <a:moveTo>
                  <a:pt x="6986048" y="3664538"/>
                </a:moveTo>
                <a:cubicBezTo>
                  <a:pt x="6971474" y="3647120"/>
                  <a:pt x="6942325" y="3631479"/>
                  <a:pt x="6942325" y="3594688"/>
                </a:cubicBezTo>
                <a:cubicBezTo>
                  <a:pt x="6932372" y="3594688"/>
                  <a:pt x="6920109" y="3594688"/>
                  <a:pt x="6917087" y="3582780"/>
                </a:cubicBezTo>
                <a:cubicBezTo>
                  <a:pt x="6913888" y="3569983"/>
                  <a:pt x="6912466" y="3552387"/>
                  <a:pt x="6903224" y="3541368"/>
                </a:cubicBezTo>
                <a:cubicBezTo>
                  <a:pt x="6890249" y="3525727"/>
                  <a:pt x="6857190" y="3517551"/>
                  <a:pt x="6851147" y="3495512"/>
                </a:cubicBezTo>
                <a:cubicBezTo>
                  <a:pt x="6845104" y="3472407"/>
                  <a:pt x="6838884" y="3460676"/>
                  <a:pt x="6832130" y="3435793"/>
                </a:cubicBezTo>
                <a:cubicBezTo>
                  <a:pt x="6828219" y="3421041"/>
                  <a:pt x="6828219" y="3391715"/>
                  <a:pt x="6818977" y="3384428"/>
                </a:cubicBezTo>
                <a:cubicBezTo>
                  <a:pt x="6815956" y="3382650"/>
                  <a:pt x="6801382" y="3376963"/>
                  <a:pt x="6793739" y="3374297"/>
                </a:cubicBezTo>
                <a:cubicBezTo>
                  <a:pt x="6785208" y="3366832"/>
                  <a:pt x="6789118" y="3350480"/>
                  <a:pt x="6786096" y="3337683"/>
                </a:cubicBezTo>
                <a:cubicBezTo>
                  <a:pt x="6781475" y="3320088"/>
                  <a:pt x="6771522" y="3303558"/>
                  <a:pt x="6769211" y="3278853"/>
                </a:cubicBezTo>
                <a:cubicBezTo>
                  <a:pt x="6756237" y="3287207"/>
                  <a:pt x="6759969" y="3299115"/>
                  <a:pt x="6747706" y="3309957"/>
                </a:cubicBezTo>
                <a:lnTo>
                  <a:pt x="6747706" y="3392781"/>
                </a:lnTo>
                <a:cubicBezTo>
                  <a:pt x="6743973" y="3413754"/>
                  <a:pt x="6739175" y="3468141"/>
                  <a:pt x="6715536" y="3468141"/>
                </a:cubicBezTo>
                <a:cubicBezTo>
                  <a:pt x="6700961" y="3468141"/>
                  <a:pt x="6697229" y="3447879"/>
                  <a:pt x="6686387" y="3443258"/>
                </a:cubicBezTo>
                <a:cubicBezTo>
                  <a:pt x="6667192" y="3434016"/>
                  <a:pt x="6655817" y="3429395"/>
                  <a:pt x="6635022" y="3420330"/>
                </a:cubicBezTo>
                <a:cubicBezTo>
                  <a:pt x="6632000" y="3419442"/>
                  <a:pt x="6632000" y="3405578"/>
                  <a:pt x="6627379" y="3402023"/>
                </a:cubicBezTo>
                <a:cubicBezTo>
                  <a:pt x="6622936" y="3398291"/>
                  <a:pt x="6611916" y="3400069"/>
                  <a:pt x="6611916" y="3392959"/>
                </a:cubicBezTo>
                <a:lnTo>
                  <a:pt x="6621158" y="3346926"/>
                </a:lnTo>
                <a:cubicBezTo>
                  <a:pt x="6627201" y="3341416"/>
                  <a:pt x="6638754" y="3340527"/>
                  <a:pt x="6638754" y="3328619"/>
                </a:cubicBezTo>
                <a:cubicBezTo>
                  <a:pt x="6638754" y="3321154"/>
                  <a:pt x="6628090" y="3311912"/>
                  <a:pt x="6623469" y="3311912"/>
                </a:cubicBezTo>
                <a:cubicBezTo>
                  <a:pt x="6615115" y="3311912"/>
                  <a:pt x="6611916" y="3319377"/>
                  <a:pt x="6601963" y="3319377"/>
                </a:cubicBezTo>
                <a:cubicBezTo>
                  <a:pt x="6574414" y="3319377"/>
                  <a:pt x="6558951" y="3306402"/>
                  <a:pt x="6533002" y="3293605"/>
                </a:cubicBezTo>
                <a:cubicBezTo>
                  <a:pt x="6534602" y="3303736"/>
                  <a:pt x="6542066" y="3306402"/>
                  <a:pt x="6546865" y="3314756"/>
                </a:cubicBezTo>
                <a:cubicBezTo>
                  <a:pt x="6544555" y="3315645"/>
                  <a:pt x="6538512" y="3321154"/>
                  <a:pt x="6533002" y="3321154"/>
                </a:cubicBezTo>
                <a:cubicBezTo>
                  <a:pt x="6519849" y="3321154"/>
                  <a:pt x="6489279" y="3329508"/>
                  <a:pt x="6489279" y="3342305"/>
                </a:cubicBezTo>
                <a:cubicBezTo>
                  <a:pt x="6489279" y="3355279"/>
                  <a:pt x="6477726" y="3361678"/>
                  <a:pt x="6477726" y="3374475"/>
                </a:cubicBezTo>
                <a:cubicBezTo>
                  <a:pt x="6477726" y="3382828"/>
                  <a:pt x="6480037" y="3389227"/>
                  <a:pt x="6475416" y="3397402"/>
                </a:cubicBezTo>
                <a:cubicBezTo>
                  <a:pt x="6473816" y="3396514"/>
                  <a:pt x="6467773" y="3390115"/>
                  <a:pt x="6464041" y="3390115"/>
                </a:cubicBezTo>
                <a:cubicBezTo>
                  <a:pt x="6457109" y="3390115"/>
                  <a:pt x="6450889" y="3393670"/>
                  <a:pt x="6447156" y="3400246"/>
                </a:cubicBezTo>
                <a:cubicBezTo>
                  <a:pt x="6445556" y="3383717"/>
                  <a:pt x="6437914" y="3365410"/>
                  <a:pt x="6424228" y="3365410"/>
                </a:cubicBezTo>
                <a:cubicBezTo>
                  <a:pt x="6408054" y="3365410"/>
                  <a:pt x="6404144" y="3383717"/>
                  <a:pt x="6383527" y="3383717"/>
                </a:cubicBezTo>
                <a:cubicBezTo>
                  <a:pt x="6381927" y="3404867"/>
                  <a:pt x="6366642" y="3408600"/>
                  <a:pt x="6366642" y="3434194"/>
                </a:cubicBezTo>
                <a:cubicBezTo>
                  <a:pt x="6360421" y="3434194"/>
                  <a:pt x="6356689" y="3430461"/>
                  <a:pt x="6350468" y="3426906"/>
                </a:cubicBezTo>
                <a:cubicBezTo>
                  <a:pt x="6346558" y="3437037"/>
                  <a:pt x="6350468" y="3450723"/>
                  <a:pt x="6341937" y="3457121"/>
                </a:cubicBezTo>
                <a:cubicBezTo>
                  <a:pt x="6338915" y="3450723"/>
                  <a:pt x="6334295" y="3447168"/>
                  <a:pt x="6330384" y="3438815"/>
                </a:cubicBezTo>
                <a:cubicBezTo>
                  <a:pt x="6322741" y="3443258"/>
                  <a:pt x="6320431" y="3452500"/>
                  <a:pt x="6320431" y="3461742"/>
                </a:cubicBezTo>
                <a:lnTo>
                  <a:pt x="6320431" y="3477383"/>
                </a:lnTo>
                <a:cubicBezTo>
                  <a:pt x="6320431" y="3508664"/>
                  <a:pt x="6257690" y="3534258"/>
                  <a:pt x="6229964" y="3539946"/>
                </a:cubicBezTo>
                <a:cubicBezTo>
                  <a:pt x="6215390" y="3542612"/>
                  <a:pt x="6187663" y="3544567"/>
                  <a:pt x="6178599" y="3555587"/>
                </a:cubicBezTo>
                <a:cubicBezTo>
                  <a:pt x="6170245" y="3565540"/>
                  <a:pt x="6152472" y="3588645"/>
                  <a:pt x="6138075" y="3590423"/>
                </a:cubicBezTo>
                <a:cubicBezTo>
                  <a:pt x="6138075" y="3587579"/>
                  <a:pt x="6138075" y="3584024"/>
                  <a:pt x="6137186" y="3581180"/>
                </a:cubicBezTo>
                <a:cubicBezTo>
                  <a:pt x="6134165" y="3583135"/>
                  <a:pt x="6128655" y="3584913"/>
                  <a:pt x="6128655" y="3592200"/>
                </a:cubicBezTo>
                <a:lnTo>
                  <a:pt x="6128655" y="3645343"/>
                </a:lnTo>
                <a:cubicBezTo>
                  <a:pt x="6128655" y="3668270"/>
                  <a:pt x="6137897" y="3679290"/>
                  <a:pt x="6137897" y="3693153"/>
                </a:cubicBezTo>
                <a:cubicBezTo>
                  <a:pt x="6137897" y="3697775"/>
                  <a:pt x="6140030" y="3701329"/>
                  <a:pt x="6137897" y="3705061"/>
                </a:cubicBezTo>
                <a:cubicBezTo>
                  <a:pt x="6135586" y="3702396"/>
                  <a:pt x="6132387" y="3697775"/>
                  <a:pt x="6130966" y="3693153"/>
                </a:cubicBezTo>
                <a:cubicBezTo>
                  <a:pt x="6128655" y="3697775"/>
                  <a:pt x="6127766" y="3701329"/>
                  <a:pt x="6126344" y="3705061"/>
                </a:cubicBezTo>
                <a:cubicBezTo>
                  <a:pt x="6122612" y="3718925"/>
                  <a:pt x="6137897" y="3723546"/>
                  <a:pt x="6141629" y="3737231"/>
                </a:cubicBezTo>
                <a:cubicBezTo>
                  <a:pt x="6151583" y="3773134"/>
                  <a:pt x="6154071" y="3785931"/>
                  <a:pt x="6163136" y="3826454"/>
                </a:cubicBezTo>
                <a:cubicBezTo>
                  <a:pt x="6167046" y="3842984"/>
                  <a:pt x="6178599" y="3857736"/>
                  <a:pt x="6178599" y="3884218"/>
                </a:cubicBezTo>
                <a:cubicBezTo>
                  <a:pt x="6178599" y="3905369"/>
                  <a:pt x="6161003" y="3911767"/>
                  <a:pt x="6161003" y="3925631"/>
                </a:cubicBezTo>
                <a:cubicBezTo>
                  <a:pt x="6161003" y="3938427"/>
                  <a:pt x="6197794" y="3957623"/>
                  <a:pt x="6210769" y="3957623"/>
                </a:cubicBezTo>
                <a:cubicBezTo>
                  <a:pt x="6245249" y="3957623"/>
                  <a:pt x="6256624" y="3927408"/>
                  <a:pt x="6283640" y="3927408"/>
                </a:cubicBezTo>
                <a:cubicBezTo>
                  <a:pt x="6292882" y="3927408"/>
                  <a:pt x="6292882" y="3919943"/>
                  <a:pt x="6305146" y="3927408"/>
                </a:cubicBezTo>
                <a:cubicBezTo>
                  <a:pt x="6322031" y="3927408"/>
                  <a:pt x="6335005" y="3922609"/>
                  <a:pt x="6351179" y="3920832"/>
                </a:cubicBezTo>
                <a:cubicBezTo>
                  <a:pt x="6357222" y="3874088"/>
                  <a:pt x="6405566" y="3890617"/>
                  <a:pt x="6444668" y="3874976"/>
                </a:cubicBezTo>
                <a:cubicBezTo>
                  <a:pt x="6461552" y="3868578"/>
                  <a:pt x="6466885" y="3854003"/>
                  <a:pt x="6494433" y="3854003"/>
                </a:cubicBezTo>
                <a:cubicBezTo>
                  <a:pt x="6519672" y="3854003"/>
                  <a:pt x="6564994" y="3863068"/>
                  <a:pt x="6577258" y="3881552"/>
                </a:cubicBezTo>
                <a:cubicBezTo>
                  <a:pt x="6583301" y="3891683"/>
                  <a:pt x="6600363" y="3936650"/>
                  <a:pt x="6605696" y="3936650"/>
                </a:cubicBezTo>
                <a:cubicBezTo>
                  <a:pt x="6605696" y="3936650"/>
                  <a:pt x="6602674" y="3953179"/>
                  <a:pt x="6611738" y="3953179"/>
                </a:cubicBezTo>
                <a:cubicBezTo>
                  <a:pt x="6627912" y="3953179"/>
                  <a:pt x="6647108" y="3905369"/>
                  <a:pt x="6660971" y="3888840"/>
                </a:cubicBezTo>
                <a:cubicBezTo>
                  <a:pt x="6661682" y="3902703"/>
                  <a:pt x="6657772" y="3950336"/>
                  <a:pt x="6638577" y="3954957"/>
                </a:cubicBezTo>
                <a:cubicBezTo>
                  <a:pt x="6638577" y="3959578"/>
                  <a:pt x="6642487" y="3964021"/>
                  <a:pt x="6646397" y="3964021"/>
                </a:cubicBezTo>
                <a:cubicBezTo>
                  <a:pt x="6657950" y="3964021"/>
                  <a:pt x="6658661" y="3947492"/>
                  <a:pt x="6665592" y="3943760"/>
                </a:cubicBezTo>
                <a:cubicBezTo>
                  <a:pt x="6665592" y="3940916"/>
                  <a:pt x="6667014" y="3937361"/>
                  <a:pt x="6667014" y="3934695"/>
                </a:cubicBezTo>
                <a:cubicBezTo>
                  <a:pt x="6670035" y="3938250"/>
                  <a:pt x="6674657" y="3941982"/>
                  <a:pt x="6674657" y="3953002"/>
                </a:cubicBezTo>
                <a:cubicBezTo>
                  <a:pt x="6674657" y="3962244"/>
                  <a:pt x="6671635" y="3967576"/>
                  <a:pt x="6669324" y="3973086"/>
                </a:cubicBezTo>
                <a:lnTo>
                  <a:pt x="6678567" y="3973086"/>
                </a:lnTo>
                <a:cubicBezTo>
                  <a:pt x="6684787" y="3971309"/>
                  <a:pt x="6688520" y="3970242"/>
                  <a:pt x="6693852" y="3966687"/>
                </a:cubicBezTo>
                <a:cubicBezTo>
                  <a:pt x="6693852" y="3967576"/>
                  <a:pt x="6694563" y="3971309"/>
                  <a:pt x="6694563" y="3971309"/>
                </a:cubicBezTo>
                <a:cubicBezTo>
                  <a:pt x="6695274" y="3983217"/>
                  <a:pt x="6705405" y="3994236"/>
                  <a:pt x="6705405" y="4007922"/>
                </a:cubicBezTo>
                <a:cubicBezTo>
                  <a:pt x="6705405" y="4045602"/>
                  <a:pt x="6754460" y="4069418"/>
                  <a:pt x="6784319" y="4069418"/>
                </a:cubicBezTo>
                <a:cubicBezTo>
                  <a:pt x="6803515" y="4069418"/>
                  <a:pt x="6797472" y="4051111"/>
                  <a:pt x="6815067" y="4049156"/>
                </a:cubicBezTo>
                <a:cubicBezTo>
                  <a:pt x="6815778" y="4054844"/>
                  <a:pt x="6847237" y="4075816"/>
                  <a:pt x="6853458" y="4076883"/>
                </a:cubicBezTo>
                <a:cubicBezTo>
                  <a:pt x="6859501" y="4032805"/>
                  <a:pt x="6922419" y="4052178"/>
                  <a:pt x="6930950" y="4009699"/>
                </a:cubicBezTo>
                <a:lnTo>
                  <a:pt x="6930950" y="4011477"/>
                </a:lnTo>
                <a:cubicBezTo>
                  <a:pt x="6930950" y="3979307"/>
                  <a:pt x="6947124" y="3950869"/>
                  <a:pt x="6953167" y="3928830"/>
                </a:cubicBezTo>
                <a:cubicBezTo>
                  <a:pt x="6960987" y="3899503"/>
                  <a:pt x="6974673" y="3890261"/>
                  <a:pt x="6988537" y="3864490"/>
                </a:cubicBezTo>
                <a:cubicBezTo>
                  <a:pt x="6992447" y="3857202"/>
                  <a:pt x="6990136" y="3853648"/>
                  <a:pt x="6993868" y="3846183"/>
                </a:cubicBezTo>
                <a:lnTo>
                  <a:pt x="6993868" y="3820412"/>
                </a:lnTo>
                <a:cubicBezTo>
                  <a:pt x="7000800" y="3812236"/>
                  <a:pt x="7005244" y="3783620"/>
                  <a:pt x="7005244" y="3763536"/>
                </a:cubicBezTo>
                <a:cubicBezTo>
                  <a:pt x="7005244" y="3735987"/>
                  <a:pt x="6997601" y="3686222"/>
                  <a:pt x="6985337" y="3667026"/>
                </a:cubicBezTo>
                <a:lnTo>
                  <a:pt x="6986048" y="3664538"/>
                </a:lnTo>
                <a:close/>
                <a:moveTo>
                  <a:pt x="7443182" y="4138735"/>
                </a:moveTo>
                <a:cubicBezTo>
                  <a:pt x="7439450" y="4140512"/>
                  <a:pt x="7435540" y="4146910"/>
                  <a:pt x="7430207" y="4146910"/>
                </a:cubicBezTo>
                <a:cubicBezTo>
                  <a:pt x="7425587" y="4146910"/>
                  <a:pt x="7426297" y="4140512"/>
                  <a:pt x="7426297" y="4133936"/>
                </a:cubicBezTo>
                <a:cubicBezTo>
                  <a:pt x="7423987" y="4133936"/>
                  <a:pt x="7420965" y="4131092"/>
                  <a:pt x="7420965" y="4124871"/>
                </a:cubicBezTo>
                <a:cubicBezTo>
                  <a:pt x="7414034" y="4128426"/>
                  <a:pt x="7402659" y="4141223"/>
                  <a:pt x="7402659" y="4155086"/>
                </a:cubicBezTo>
                <a:cubicBezTo>
                  <a:pt x="7402659" y="4156864"/>
                  <a:pt x="7401770" y="4158641"/>
                  <a:pt x="7401770" y="4160596"/>
                </a:cubicBezTo>
                <a:cubicBezTo>
                  <a:pt x="7395727" y="4161485"/>
                  <a:pt x="7391106" y="4163262"/>
                  <a:pt x="7387907" y="4170727"/>
                </a:cubicBezTo>
                <a:cubicBezTo>
                  <a:pt x="7387196" y="4173393"/>
                  <a:pt x="7387196" y="4179969"/>
                  <a:pt x="7387196" y="4179969"/>
                </a:cubicBezTo>
                <a:cubicBezTo>
                  <a:pt x="7387196" y="4179969"/>
                  <a:pt x="7376354" y="4200231"/>
                  <a:pt x="7372621" y="4202008"/>
                </a:cubicBezTo>
                <a:cubicBezTo>
                  <a:pt x="7359647" y="4209473"/>
                  <a:pt x="7348094" y="4232401"/>
                  <a:pt x="7329610" y="4232401"/>
                </a:cubicBezTo>
                <a:cubicBezTo>
                  <a:pt x="7324278" y="4232401"/>
                  <a:pt x="7320367" y="4237911"/>
                  <a:pt x="7317346" y="4244309"/>
                </a:cubicBezTo>
                <a:cubicBezTo>
                  <a:pt x="7309703" y="4257995"/>
                  <a:pt x="7286776" y="4270792"/>
                  <a:pt x="7286776" y="4294786"/>
                </a:cubicBezTo>
                <a:cubicBezTo>
                  <a:pt x="7286776" y="4296741"/>
                  <a:pt x="7289086" y="4298518"/>
                  <a:pt x="7290508" y="4298518"/>
                </a:cubicBezTo>
                <a:cubicBezTo>
                  <a:pt x="7290508" y="4303140"/>
                  <a:pt x="7320367" y="4316825"/>
                  <a:pt x="7324989" y="4316825"/>
                </a:cubicBezTo>
                <a:cubicBezTo>
                  <a:pt x="7329610" y="4316825"/>
                  <a:pt x="7338674" y="4321446"/>
                  <a:pt x="7341873" y="4321446"/>
                </a:cubicBezTo>
                <a:cubicBezTo>
                  <a:pt x="7350405" y="4321446"/>
                  <a:pt x="7364090" y="4307761"/>
                  <a:pt x="7371022" y="4299585"/>
                </a:cubicBezTo>
                <a:cubicBezTo>
                  <a:pt x="7371022" y="4299585"/>
                  <a:pt x="7392350" y="4246264"/>
                  <a:pt x="7394660" y="4235245"/>
                </a:cubicBezTo>
                <a:cubicBezTo>
                  <a:pt x="7400704" y="4235245"/>
                  <a:pt x="7419188" y="4230624"/>
                  <a:pt x="7422921" y="4230624"/>
                </a:cubicBezTo>
                <a:cubicBezTo>
                  <a:pt x="7424520" y="4219604"/>
                  <a:pt x="7420787" y="4216049"/>
                  <a:pt x="7422921" y="4202186"/>
                </a:cubicBezTo>
                <a:cubicBezTo>
                  <a:pt x="7435362" y="4202186"/>
                  <a:pt x="7450647" y="4168239"/>
                  <a:pt x="7452957" y="4156330"/>
                </a:cubicBezTo>
                <a:cubicBezTo>
                  <a:pt x="7449936" y="4154553"/>
                  <a:pt x="7448337" y="4149932"/>
                  <a:pt x="7448337" y="4142467"/>
                </a:cubicBezTo>
                <a:cubicBezTo>
                  <a:pt x="7446204" y="4142289"/>
                  <a:pt x="7443893" y="4141401"/>
                  <a:pt x="7443182" y="4138735"/>
                </a:cubicBezTo>
                <a:close/>
                <a:moveTo>
                  <a:pt x="7541292" y="4031205"/>
                </a:moveTo>
                <a:cubicBezTo>
                  <a:pt x="7529028" y="4031205"/>
                  <a:pt x="7529739" y="4040447"/>
                  <a:pt x="7515165" y="4040447"/>
                </a:cubicBezTo>
                <a:cubicBezTo>
                  <a:pt x="7496681" y="4040447"/>
                  <a:pt x="7486728" y="4026762"/>
                  <a:pt x="7486728" y="4002767"/>
                </a:cubicBezTo>
                <a:lnTo>
                  <a:pt x="7482284" y="4002767"/>
                </a:lnTo>
                <a:cubicBezTo>
                  <a:pt x="7478374" y="4002767"/>
                  <a:pt x="7475352" y="4006322"/>
                  <a:pt x="7475352" y="4012010"/>
                </a:cubicBezTo>
                <a:lnTo>
                  <a:pt x="7470731" y="4012010"/>
                </a:lnTo>
                <a:cubicBezTo>
                  <a:pt x="7466821" y="4007389"/>
                  <a:pt x="7457579" y="3987305"/>
                  <a:pt x="7457579" y="3982684"/>
                </a:cubicBezTo>
                <a:cubicBezTo>
                  <a:pt x="7457579" y="3979840"/>
                  <a:pt x="7459889" y="3979129"/>
                  <a:pt x="7460778" y="3976107"/>
                </a:cubicBezTo>
                <a:cubicBezTo>
                  <a:pt x="7456157" y="3973441"/>
                  <a:pt x="7456157" y="3967043"/>
                  <a:pt x="7451536" y="3961533"/>
                </a:cubicBezTo>
                <a:cubicBezTo>
                  <a:pt x="7443893" y="3952291"/>
                  <a:pt x="7430919" y="3951402"/>
                  <a:pt x="7422387" y="3935762"/>
                </a:cubicBezTo>
                <a:cubicBezTo>
                  <a:pt x="7427008" y="3957801"/>
                  <a:pt x="7437673" y="3988015"/>
                  <a:pt x="7455268" y="3991748"/>
                </a:cubicBezTo>
                <a:cubicBezTo>
                  <a:pt x="7454558" y="3994414"/>
                  <a:pt x="7452957" y="3998146"/>
                  <a:pt x="7452957" y="4000812"/>
                </a:cubicBezTo>
                <a:cubicBezTo>
                  <a:pt x="7452957" y="4008100"/>
                  <a:pt x="7459001" y="4010943"/>
                  <a:pt x="7461489" y="4018231"/>
                </a:cubicBezTo>
                <a:lnTo>
                  <a:pt x="7461489" y="4017697"/>
                </a:lnTo>
                <a:cubicBezTo>
                  <a:pt x="7462555" y="4022318"/>
                  <a:pt x="7464511" y="4029961"/>
                  <a:pt x="7464511" y="4035648"/>
                </a:cubicBezTo>
                <a:cubicBezTo>
                  <a:pt x="7464511" y="4049512"/>
                  <a:pt x="7462911" y="4062309"/>
                  <a:pt x="7455268" y="4071551"/>
                </a:cubicBezTo>
                <a:cubicBezTo>
                  <a:pt x="7451358" y="4076172"/>
                  <a:pt x="7444427" y="4077061"/>
                  <a:pt x="7444427" y="4086303"/>
                </a:cubicBezTo>
                <a:cubicBezTo>
                  <a:pt x="7444427" y="4102832"/>
                  <a:pt x="7472864" y="4095367"/>
                  <a:pt x="7472864" y="4113852"/>
                </a:cubicBezTo>
                <a:cubicBezTo>
                  <a:pt x="7472864" y="4124871"/>
                  <a:pt x="7463622" y="4129492"/>
                  <a:pt x="7463622" y="4140512"/>
                </a:cubicBezTo>
                <a:cubicBezTo>
                  <a:pt x="7463622" y="4147977"/>
                  <a:pt x="7468243" y="4152420"/>
                  <a:pt x="7475174" y="4152420"/>
                </a:cubicBezTo>
                <a:cubicBezTo>
                  <a:pt x="7491171" y="4152420"/>
                  <a:pt x="7495792" y="4133936"/>
                  <a:pt x="7503435" y="4120073"/>
                </a:cubicBezTo>
                <a:cubicBezTo>
                  <a:pt x="7504856" y="4117406"/>
                  <a:pt x="7514098" y="4108342"/>
                  <a:pt x="7514098" y="4101766"/>
                </a:cubicBezTo>
                <a:cubicBezTo>
                  <a:pt x="7514098" y="4098922"/>
                  <a:pt x="7511077" y="4095189"/>
                  <a:pt x="7511077" y="4092524"/>
                </a:cubicBezTo>
                <a:cubicBezTo>
                  <a:pt x="7511077" y="4085236"/>
                  <a:pt x="7518720" y="4082393"/>
                  <a:pt x="7526362" y="4080438"/>
                </a:cubicBezTo>
                <a:cubicBezTo>
                  <a:pt x="7527073" y="4080438"/>
                  <a:pt x="7527784" y="4077772"/>
                  <a:pt x="7528673" y="4077772"/>
                </a:cubicBezTo>
                <a:lnTo>
                  <a:pt x="7531872" y="4082393"/>
                </a:lnTo>
                <a:cubicBezTo>
                  <a:pt x="7539515" y="4068529"/>
                  <a:pt x="7536315" y="4049156"/>
                  <a:pt x="7547157" y="4036537"/>
                </a:cubicBezTo>
                <a:cubicBezTo>
                  <a:pt x="7545913" y="4033871"/>
                  <a:pt x="7543602" y="4031205"/>
                  <a:pt x="7541292" y="4031205"/>
                </a:cubicBezTo>
                <a:close/>
                <a:moveTo>
                  <a:pt x="7543602" y="3472407"/>
                </a:moveTo>
                <a:lnTo>
                  <a:pt x="7543602" y="3461565"/>
                </a:lnTo>
                <a:cubicBezTo>
                  <a:pt x="7539870" y="3460676"/>
                  <a:pt x="7536671" y="3457832"/>
                  <a:pt x="7534360" y="3453389"/>
                </a:cubicBezTo>
                <a:cubicBezTo>
                  <a:pt x="7527428" y="3456233"/>
                  <a:pt x="7516765" y="3458721"/>
                  <a:pt x="7516765" y="3470807"/>
                </a:cubicBezTo>
                <a:cubicBezTo>
                  <a:pt x="7516765" y="3474539"/>
                  <a:pt x="7526718" y="3476317"/>
                  <a:pt x="7532938" y="3476317"/>
                </a:cubicBezTo>
                <a:cubicBezTo>
                  <a:pt x="7538982" y="3476317"/>
                  <a:pt x="7538982" y="3477916"/>
                  <a:pt x="7543602" y="3472407"/>
                </a:cubicBezTo>
                <a:close/>
                <a:moveTo>
                  <a:pt x="7547513" y="3438637"/>
                </a:moveTo>
                <a:cubicBezTo>
                  <a:pt x="7547513" y="3441303"/>
                  <a:pt x="7549823" y="3446813"/>
                  <a:pt x="7552134" y="3446813"/>
                </a:cubicBezTo>
                <a:cubicBezTo>
                  <a:pt x="7559776" y="3446813"/>
                  <a:pt x="7562087" y="3437570"/>
                  <a:pt x="7571329" y="3434905"/>
                </a:cubicBezTo>
                <a:lnTo>
                  <a:pt x="7571329" y="3426729"/>
                </a:lnTo>
                <a:cubicBezTo>
                  <a:pt x="7566530" y="3426551"/>
                  <a:pt x="7547513" y="3427617"/>
                  <a:pt x="7547513" y="3438637"/>
                </a:cubicBezTo>
                <a:close/>
                <a:moveTo>
                  <a:pt x="6390281" y="2736051"/>
                </a:moveTo>
                <a:cubicBezTo>
                  <a:pt x="6389570" y="2738361"/>
                  <a:pt x="6390103" y="2749559"/>
                  <a:pt x="6387970" y="2755246"/>
                </a:cubicBezTo>
                <a:cubicBezTo>
                  <a:pt x="6385660" y="2760045"/>
                  <a:pt x="6373218" y="2756490"/>
                  <a:pt x="6373041" y="2767688"/>
                </a:cubicBezTo>
                <a:cubicBezTo>
                  <a:pt x="6368775" y="2768399"/>
                  <a:pt x="6366642" y="2772487"/>
                  <a:pt x="6366464" y="2777997"/>
                </a:cubicBezTo>
                <a:cubicBezTo>
                  <a:pt x="6365042" y="2777997"/>
                  <a:pt x="6363798" y="2777819"/>
                  <a:pt x="6362376" y="2777819"/>
                </a:cubicBezTo>
                <a:cubicBezTo>
                  <a:pt x="6357400" y="2777641"/>
                  <a:pt x="6358999" y="2764844"/>
                  <a:pt x="6349935" y="2764844"/>
                </a:cubicBezTo>
                <a:cubicBezTo>
                  <a:pt x="6337316" y="2764488"/>
                  <a:pt x="6340515" y="2782262"/>
                  <a:pt x="6325941" y="2781906"/>
                </a:cubicBezTo>
                <a:cubicBezTo>
                  <a:pt x="6324519" y="2789905"/>
                  <a:pt x="6321498" y="2794526"/>
                  <a:pt x="6321498" y="2802524"/>
                </a:cubicBezTo>
                <a:cubicBezTo>
                  <a:pt x="6321498" y="2805012"/>
                  <a:pt x="6324164" y="2808211"/>
                  <a:pt x="6324164" y="2810522"/>
                </a:cubicBezTo>
                <a:cubicBezTo>
                  <a:pt x="6324164" y="2813721"/>
                  <a:pt x="6318298" y="2829006"/>
                  <a:pt x="6323808" y="2829006"/>
                </a:cubicBezTo>
                <a:cubicBezTo>
                  <a:pt x="6331628" y="2829184"/>
                  <a:pt x="6330562" y="2802879"/>
                  <a:pt x="6337671" y="2794881"/>
                </a:cubicBezTo>
                <a:cubicBezTo>
                  <a:pt x="6337671" y="2794881"/>
                  <a:pt x="6342470" y="2801457"/>
                  <a:pt x="6344603" y="2802346"/>
                </a:cubicBezTo>
                <a:cubicBezTo>
                  <a:pt x="6345314" y="2801457"/>
                  <a:pt x="6346736" y="2798436"/>
                  <a:pt x="6346736" y="2798436"/>
                </a:cubicBezTo>
                <a:cubicBezTo>
                  <a:pt x="6348158" y="2800035"/>
                  <a:pt x="6349579" y="2802524"/>
                  <a:pt x="6353668" y="2802524"/>
                </a:cubicBezTo>
                <a:cubicBezTo>
                  <a:pt x="6353134" y="2800035"/>
                  <a:pt x="6353845" y="2797725"/>
                  <a:pt x="6353845" y="2795414"/>
                </a:cubicBezTo>
                <a:lnTo>
                  <a:pt x="6363621" y="2795770"/>
                </a:lnTo>
                <a:cubicBezTo>
                  <a:pt x="6364331" y="2798080"/>
                  <a:pt x="6365575" y="2801280"/>
                  <a:pt x="6366287" y="2803768"/>
                </a:cubicBezTo>
                <a:cubicBezTo>
                  <a:pt x="6364154" y="2805190"/>
                  <a:pt x="6362732" y="2807678"/>
                  <a:pt x="6362732" y="2813188"/>
                </a:cubicBezTo>
                <a:cubicBezTo>
                  <a:pt x="6362554" y="2828473"/>
                  <a:pt x="6370730" y="2841270"/>
                  <a:pt x="6380505" y="2841625"/>
                </a:cubicBezTo>
                <a:cubicBezTo>
                  <a:pt x="6382638" y="2841625"/>
                  <a:pt x="6385304" y="2842514"/>
                  <a:pt x="6387437" y="2841092"/>
                </a:cubicBezTo>
                <a:cubicBezTo>
                  <a:pt x="6387437" y="2843403"/>
                  <a:pt x="6388681" y="2847491"/>
                  <a:pt x="6390991" y="2847491"/>
                </a:cubicBezTo>
                <a:cubicBezTo>
                  <a:pt x="6395791" y="2847491"/>
                  <a:pt x="6398812" y="2842692"/>
                  <a:pt x="6398812" y="2836294"/>
                </a:cubicBezTo>
                <a:cubicBezTo>
                  <a:pt x="6398990" y="2827584"/>
                  <a:pt x="6390636" y="2824919"/>
                  <a:pt x="6390636" y="2819409"/>
                </a:cubicBezTo>
                <a:cubicBezTo>
                  <a:pt x="6390636" y="2814787"/>
                  <a:pt x="6394191" y="2813188"/>
                  <a:pt x="6397035" y="2808389"/>
                </a:cubicBezTo>
                <a:cubicBezTo>
                  <a:pt x="6398457" y="2810877"/>
                  <a:pt x="6400411" y="2812477"/>
                  <a:pt x="6401122" y="2814965"/>
                </a:cubicBezTo>
                <a:lnTo>
                  <a:pt x="6400767" y="2813010"/>
                </a:lnTo>
                <a:cubicBezTo>
                  <a:pt x="6402011" y="2817453"/>
                  <a:pt x="6406988" y="2831139"/>
                  <a:pt x="6409298" y="2831850"/>
                </a:cubicBezTo>
                <a:cubicBezTo>
                  <a:pt x="6409476" y="2818342"/>
                  <a:pt x="6418008" y="2813721"/>
                  <a:pt x="6418185" y="2804834"/>
                </a:cubicBezTo>
                <a:cubicBezTo>
                  <a:pt x="6418185" y="2797725"/>
                  <a:pt x="6406988" y="2750270"/>
                  <a:pt x="6401478" y="2743694"/>
                </a:cubicBezTo>
                <a:cubicBezTo>
                  <a:pt x="6398812" y="2740317"/>
                  <a:pt x="6395257" y="2736229"/>
                  <a:pt x="6390281" y="2736051"/>
                </a:cubicBezTo>
                <a:close/>
                <a:moveTo>
                  <a:pt x="6226942" y="2767865"/>
                </a:moveTo>
                <a:lnTo>
                  <a:pt x="6231741" y="2768043"/>
                </a:lnTo>
                <a:cubicBezTo>
                  <a:pt x="6240273" y="2761823"/>
                  <a:pt x="6253603" y="2751692"/>
                  <a:pt x="6256802" y="2733385"/>
                </a:cubicBezTo>
                <a:cubicBezTo>
                  <a:pt x="6262489" y="2733385"/>
                  <a:pt x="6267288" y="2731963"/>
                  <a:pt x="6268888" y="2724854"/>
                </a:cubicBezTo>
                <a:cubicBezTo>
                  <a:pt x="6272443" y="2724854"/>
                  <a:pt x="6273154" y="2722365"/>
                  <a:pt x="6275997" y="2720233"/>
                </a:cubicBezTo>
                <a:cubicBezTo>
                  <a:pt x="6273331" y="2717033"/>
                  <a:pt x="6269777" y="2715256"/>
                  <a:pt x="6269954" y="2707258"/>
                </a:cubicBezTo>
                <a:cubicBezTo>
                  <a:pt x="6267821" y="2709568"/>
                  <a:pt x="6267644" y="2713479"/>
                  <a:pt x="6266222" y="2717566"/>
                </a:cubicBezTo>
                <a:cubicBezTo>
                  <a:pt x="6258223" y="2734807"/>
                  <a:pt x="6234230" y="2744049"/>
                  <a:pt x="6226942" y="2767865"/>
                </a:cubicBezTo>
                <a:close/>
                <a:moveTo>
                  <a:pt x="6265866" y="2599195"/>
                </a:moveTo>
                <a:cubicBezTo>
                  <a:pt x="6265689" y="2603994"/>
                  <a:pt x="6278130" y="2613769"/>
                  <a:pt x="6281151" y="2613769"/>
                </a:cubicBezTo>
                <a:cubicBezTo>
                  <a:pt x="6283284" y="2613769"/>
                  <a:pt x="6284706" y="2610570"/>
                  <a:pt x="6286128" y="2608260"/>
                </a:cubicBezTo>
                <a:lnTo>
                  <a:pt x="6290216" y="2608260"/>
                </a:lnTo>
                <a:lnTo>
                  <a:pt x="6290038" y="2616258"/>
                </a:lnTo>
                <a:cubicBezTo>
                  <a:pt x="6288617" y="2618035"/>
                  <a:pt x="6285773" y="2620168"/>
                  <a:pt x="6285773" y="2624967"/>
                </a:cubicBezTo>
                <a:cubicBezTo>
                  <a:pt x="6285595" y="2629055"/>
                  <a:pt x="6291105" y="2636342"/>
                  <a:pt x="6296081" y="2636342"/>
                </a:cubicBezTo>
                <a:cubicBezTo>
                  <a:pt x="6300347" y="2636519"/>
                  <a:pt x="6303191" y="2631721"/>
                  <a:pt x="6307278" y="2631721"/>
                </a:cubicBezTo>
                <a:cubicBezTo>
                  <a:pt x="6317054" y="2631898"/>
                  <a:pt x="6317409" y="2649494"/>
                  <a:pt x="6327363" y="2649672"/>
                </a:cubicBezTo>
                <a:cubicBezTo>
                  <a:pt x="6325408" y="2643096"/>
                  <a:pt x="6323275" y="2639896"/>
                  <a:pt x="6326829" y="2634387"/>
                </a:cubicBezTo>
                <a:cubicBezTo>
                  <a:pt x="6330918" y="2641674"/>
                  <a:pt x="6347625" y="2649139"/>
                  <a:pt x="6351712" y="2658914"/>
                </a:cubicBezTo>
                <a:cubicBezTo>
                  <a:pt x="6352423" y="2661225"/>
                  <a:pt x="6352956" y="2665312"/>
                  <a:pt x="6355089" y="2665312"/>
                </a:cubicBezTo>
                <a:cubicBezTo>
                  <a:pt x="6356511" y="2665312"/>
                  <a:pt x="6357933" y="2662113"/>
                  <a:pt x="6357933" y="2660514"/>
                </a:cubicBezTo>
                <a:cubicBezTo>
                  <a:pt x="6357933" y="2658025"/>
                  <a:pt x="6357933" y="2656604"/>
                  <a:pt x="6357933" y="2654115"/>
                </a:cubicBezTo>
                <a:cubicBezTo>
                  <a:pt x="6353134" y="2653937"/>
                  <a:pt x="6348868" y="2650738"/>
                  <a:pt x="6349046" y="2644340"/>
                </a:cubicBezTo>
                <a:cubicBezTo>
                  <a:pt x="6347625" y="2645051"/>
                  <a:pt x="6344248" y="2645762"/>
                  <a:pt x="6344248" y="2644340"/>
                </a:cubicBezTo>
                <a:cubicBezTo>
                  <a:pt x="6344248" y="2640252"/>
                  <a:pt x="6347802" y="2639541"/>
                  <a:pt x="6348513" y="2634742"/>
                </a:cubicBezTo>
                <a:cubicBezTo>
                  <a:pt x="6347091" y="2634742"/>
                  <a:pt x="6345847" y="2632965"/>
                  <a:pt x="6344425" y="2632965"/>
                </a:cubicBezTo>
                <a:cubicBezTo>
                  <a:pt x="6341581" y="2632965"/>
                  <a:pt x="6340693" y="2638475"/>
                  <a:pt x="6338027" y="2638475"/>
                </a:cubicBezTo>
                <a:cubicBezTo>
                  <a:pt x="6333761" y="2638475"/>
                  <a:pt x="6331984" y="2620168"/>
                  <a:pt x="6323630" y="2619812"/>
                </a:cubicBezTo>
                <a:cubicBezTo>
                  <a:pt x="6319542" y="2619812"/>
                  <a:pt x="6315987" y="2622834"/>
                  <a:pt x="6315810" y="2626033"/>
                </a:cubicBezTo>
                <a:cubicBezTo>
                  <a:pt x="6315810" y="2626744"/>
                  <a:pt x="6315810" y="2629232"/>
                  <a:pt x="6315810" y="2629943"/>
                </a:cubicBezTo>
                <a:cubicBezTo>
                  <a:pt x="6308167" y="2625855"/>
                  <a:pt x="6298748" y="2605593"/>
                  <a:pt x="6298925" y="2593685"/>
                </a:cubicBezTo>
                <a:cubicBezTo>
                  <a:pt x="6299103" y="2576978"/>
                  <a:pt x="6311722" y="2575734"/>
                  <a:pt x="6312078" y="2557961"/>
                </a:cubicBezTo>
                <a:cubicBezTo>
                  <a:pt x="6312255" y="2544275"/>
                  <a:pt x="6303368" y="2532189"/>
                  <a:pt x="6303546" y="2521880"/>
                </a:cubicBezTo>
                <a:cubicBezTo>
                  <a:pt x="6303546" y="2520281"/>
                  <a:pt x="6302124" y="2517792"/>
                  <a:pt x="6302124" y="2516193"/>
                </a:cubicBezTo>
                <a:cubicBezTo>
                  <a:pt x="6302124" y="2515304"/>
                  <a:pt x="6300880" y="2512816"/>
                  <a:pt x="6300880" y="2512105"/>
                </a:cubicBezTo>
                <a:cubicBezTo>
                  <a:pt x="6298036" y="2513527"/>
                  <a:pt x="6295904" y="2519925"/>
                  <a:pt x="6291638" y="2519925"/>
                </a:cubicBezTo>
                <a:cubicBezTo>
                  <a:pt x="6285417" y="2519747"/>
                  <a:pt x="6287017" y="2505351"/>
                  <a:pt x="6279197" y="2505173"/>
                </a:cubicBezTo>
                <a:cubicBezTo>
                  <a:pt x="6273509" y="2505173"/>
                  <a:pt x="6272087" y="2512994"/>
                  <a:pt x="6272087" y="2520992"/>
                </a:cubicBezTo>
                <a:cubicBezTo>
                  <a:pt x="6271909" y="2530589"/>
                  <a:pt x="6275286" y="2537166"/>
                  <a:pt x="6275108" y="2546586"/>
                </a:cubicBezTo>
                <a:cubicBezTo>
                  <a:pt x="6275108" y="2553873"/>
                  <a:pt x="6273509" y="2564892"/>
                  <a:pt x="6270665" y="2570580"/>
                </a:cubicBezTo>
                <a:cubicBezTo>
                  <a:pt x="6263378" y="2569513"/>
                  <a:pt x="6265866" y="2586398"/>
                  <a:pt x="6265866" y="2599195"/>
                </a:cubicBezTo>
                <a:close/>
                <a:moveTo>
                  <a:pt x="6382994" y="2671356"/>
                </a:moveTo>
                <a:cubicBezTo>
                  <a:pt x="6377484" y="2671178"/>
                  <a:pt x="6373218" y="2667801"/>
                  <a:pt x="6367708" y="2667623"/>
                </a:cubicBezTo>
                <a:cubicBezTo>
                  <a:pt x="6365575" y="2667623"/>
                  <a:pt x="6363443" y="2669934"/>
                  <a:pt x="6361310" y="2670644"/>
                </a:cubicBezTo>
                <a:cubicBezTo>
                  <a:pt x="6362554" y="2677221"/>
                  <a:pt x="6378017" y="2683086"/>
                  <a:pt x="6377661" y="2694106"/>
                </a:cubicBezTo>
                <a:cubicBezTo>
                  <a:pt x="6377661" y="2695883"/>
                  <a:pt x="6375529" y="2698904"/>
                  <a:pt x="6374107" y="2698904"/>
                </a:cubicBezTo>
                <a:cubicBezTo>
                  <a:pt x="6373396" y="2698904"/>
                  <a:pt x="6368419" y="2698904"/>
                  <a:pt x="6364864" y="2698727"/>
                </a:cubicBezTo>
                <a:lnTo>
                  <a:pt x="6364864" y="2703526"/>
                </a:lnTo>
                <a:cubicBezTo>
                  <a:pt x="6365575" y="2705836"/>
                  <a:pt x="6370375" y="2714189"/>
                  <a:pt x="6375351" y="2714189"/>
                </a:cubicBezTo>
                <a:lnTo>
                  <a:pt x="6375351" y="2718988"/>
                </a:lnTo>
                <a:cubicBezTo>
                  <a:pt x="6372507" y="2723609"/>
                  <a:pt x="6373751" y="2730186"/>
                  <a:pt x="6378728" y="2730363"/>
                </a:cubicBezTo>
                <a:cubicBezTo>
                  <a:pt x="6380861" y="2730363"/>
                  <a:pt x="6382816" y="2730363"/>
                  <a:pt x="6384949" y="2730363"/>
                </a:cubicBezTo>
                <a:lnTo>
                  <a:pt x="6384949" y="2725565"/>
                </a:lnTo>
                <a:cubicBezTo>
                  <a:pt x="6382283" y="2723965"/>
                  <a:pt x="6379439" y="2715789"/>
                  <a:pt x="6378906" y="2709568"/>
                </a:cubicBezTo>
                <a:lnTo>
                  <a:pt x="6389392" y="2709746"/>
                </a:lnTo>
                <a:cubicBezTo>
                  <a:pt x="6390103" y="2706547"/>
                  <a:pt x="6391525" y="2704236"/>
                  <a:pt x="6392414" y="2699437"/>
                </a:cubicBezTo>
                <a:cubicBezTo>
                  <a:pt x="6391703" y="2699437"/>
                  <a:pt x="6386904" y="2692151"/>
                  <a:pt x="6386904" y="2692151"/>
                </a:cubicBezTo>
                <a:cubicBezTo>
                  <a:pt x="6386904" y="2692151"/>
                  <a:pt x="6387615" y="2684152"/>
                  <a:pt x="6387081" y="2679354"/>
                </a:cubicBezTo>
                <a:cubicBezTo>
                  <a:pt x="6385660" y="2679176"/>
                  <a:pt x="6384238" y="2679176"/>
                  <a:pt x="6382816" y="2679176"/>
                </a:cubicBezTo>
                <a:cubicBezTo>
                  <a:pt x="6383527" y="2676687"/>
                  <a:pt x="6382994" y="2673666"/>
                  <a:pt x="6382994" y="2671356"/>
                </a:cubicBezTo>
                <a:close/>
                <a:moveTo>
                  <a:pt x="6322919" y="2686818"/>
                </a:moveTo>
                <a:cubicBezTo>
                  <a:pt x="6322031" y="2685574"/>
                  <a:pt x="6320964" y="2684152"/>
                  <a:pt x="6319897" y="2684152"/>
                </a:cubicBezTo>
                <a:cubicBezTo>
                  <a:pt x="6318476" y="2684152"/>
                  <a:pt x="6315632" y="2686463"/>
                  <a:pt x="6315632" y="2688062"/>
                </a:cubicBezTo>
                <a:cubicBezTo>
                  <a:pt x="6315632" y="2695350"/>
                  <a:pt x="6318121" y="2710635"/>
                  <a:pt x="6317943" y="2724143"/>
                </a:cubicBezTo>
                <a:cubicBezTo>
                  <a:pt x="6324341" y="2719522"/>
                  <a:pt x="6340515" y="2712590"/>
                  <a:pt x="6340693" y="2698904"/>
                </a:cubicBezTo>
                <a:cubicBezTo>
                  <a:pt x="6340693" y="2692861"/>
                  <a:pt x="6328251" y="2690018"/>
                  <a:pt x="6322919" y="2686818"/>
                </a:cubicBezTo>
                <a:close/>
                <a:moveTo>
                  <a:pt x="6343892" y="2710279"/>
                </a:moveTo>
                <a:cubicBezTo>
                  <a:pt x="6340337" y="2710990"/>
                  <a:pt x="6336605" y="2730897"/>
                  <a:pt x="6336427" y="2733207"/>
                </a:cubicBezTo>
                <a:cubicBezTo>
                  <a:pt x="6334295" y="2733207"/>
                  <a:pt x="6330206" y="2735518"/>
                  <a:pt x="6330206" y="2738006"/>
                </a:cubicBezTo>
                <a:cubicBezTo>
                  <a:pt x="6330206" y="2743516"/>
                  <a:pt x="6342470" y="2758979"/>
                  <a:pt x="6345314" y="2759156"/>
                </a:cubicBezTo>
                <a:cubicBezTo>
                  <a:pt x="6346736" y="2759156"/>
                  <a:pt x="6349579" y="2756846"/>
                  <a:pt x="6349579" y="2755246"/>
                </a:cubicBezTo>
                <a:cubicBezTo>
                  <a:pt x="6349579" y="2750270"/>
                  <a:pt x="6346025" y="2751869"/>
                  <a:pt x="6346202" y="2744760"/>
                </a:cubicBezTo>
                <a:cubicBezTo>
                  <a:pt x="6346380" y="2735162"/>
                  <a:pt x="6354201" y="2728942"/>
                  <a:pt x="6354378" y="2719344"/>
                </a:cubicBezTo>
                <a:cubicBezTo>
                  <a:pt x="6354378" y="2714723"/>
                  <a:pt x="6351001" y="2707969"/>
                  <a:pt x="6343892" y="2710279"/>
                </a:cubicBezTo>
                <a:close/>
                <a:moveTo>
                  <a:pt x="6350468" y="2741561"/>
                </a:moveTo>
                <a:lnTo>
                  <a:pt x="6353845" y="2741561"/>
                </a:lnTo>
                <a:cubicBezTo>
                  <a:pt x="6354023" y="2729653"/>
                  <a:pt x="6363265" y="2725742"/>
                  <a:pt x="6363443" y="2711346"/>
                </a:cubicBezTo>
                <a:cubicBezTo>
                  <a:pt x="6361310" y="2711346"/>
                  <a:pt x="6359177" y="2711346"/>
                  <a:pt x="6357222" y="2711346"/>
                </a:cubicBezTo>
                <a:cubicBezTo>
                  <a:pt x="6356867" y="2725920"/>
                  <a:pt x="6352779" y="2732141"/>
                  <a:pt x="6350468" y="2741561"/>
                </a:cubicBezTo>
                <a:close/>
                <a:moveTo>
                  <a:pt x="6372330" y="2731608"/>
                </a:moveTo>
                <a:cubicBezTo>
                  <a:pt x="6370197" y="2734807"/>
                  <a:pt x="6366820" y="2733029"/>
                  <a:pt x="6363443" y="2731430"/>
                </a:cubicBezTo>
                <a:cubicBezTo>
                  <a:pt x="6361132" y="2736229"/>
                  <a:pt x="6356867" y="2738539"/>
                  <a:pt x="6356867" y="2743338"/>
                </a:cubicBezTo>
                <a:cubicBezTo>
                  <a:pt x="6356867" y="2744938"/>
                  <a:pt x="6359533" y="2747426"/>
                  <a:pt x="6360955" y="2747426"/>
                </a:cubicBezTo>
                <a:cubicBezTo>
                  <a:pt x="6367175" y="2747604"/>
                  <a:pt x="6372152" y="2740494"/>
                  <a:pt x="6372330" y="2731608"/>
                </a:cubicBezTo>
                <a:close/>
                <a:moveTo>
                  <a:pt x="6357578" y="2687352"/>
                </a:moveTo>
                <a:cubicBezTo>
                  <a:pt x="6357755" y="2677043"/>
                  <a:pt x="6348691" y="2674377"/>
                  <a:pt x="6346736" y="2667267"/>
                </a:cubicBezTo>
                <a:lnTo>
                  <a:pt x="6340515" y="2667090"/>
                </a:lnTo>
                <a:cubicBezTo>
                  <a:pt x="6340337" y="2670467"/>
                  <a:pt x="6340337" y="2673488"/>
                  <a:pt x="6340337" y="2679176"/>
                </a:cubicBezTo>
                <a:cubicBezTo>
                  <a:pt x="6343892" y="2679354"/>
                  <a:pt x="6346558" y="2678643"/>
                  <a:pt x="6350113" y="2679354"/>
                </a:cubicBezTo>
                <a:cubicBezTo>
                  <a:pt x="6349935" y="2683264"/>
                  <a:pt x="6357578" y="2691439"/>
                  <a:pt x="6357578" y="2687352"/>
                </a:cubicBezTo>
                <a:close/>
                <a:moveTo>
                  <a:pt x="6301769" y="2672777"/>
                </a:moveTo>
                <a:cubicBezTo>
                  <a:pt x="6304613" y="2672777"/>
                  <a:pt x="6308167" y="2663180"/>
                  <a:pt x="6306923" y="2656781"/>
                </a:cubicBezTo>
                <a:cubicBezTo>
                  <a:pt x="6304968" y="2647184"/>
                  <a:pt x="6297325" y="2648605"/>
                  <a:pt x="6288972" y="2642029"/>
                </a:cubicBezTo>
                <a:lnTo>
                  <a:pt x="6282040" y="2642029"/>
                </a:lnTo>
                <a:cubicBezTo>
                  <a:pt x="6281863" y="2642029"/>
                  <a:pt x="6297681" y="2672600"/>
                  <a:pt x="6301769" y="2672777"/>
                </a:cubicBezTo>
                <a:close/>
                <a:moveTo>
                  <a:pt x="6309234" y="2647184"/>
                </a:moveTo>
                <a:cubicBezTo>
                  <a:pt x="6310655" y="2648783"/>
                  <a:pt x="6314744" y="2648072"/>
                  <a:pt x="6316165" y="2647361"/>
                </a:cubicBezTo>
                <a:cubicBezTo>
                  <a:pt x="6314744" y="2645762"/>
                  <a:pt x="6310655" y="2646473"/>
                  <a:pt x="6309234" y="2647184"/>
                </a:cubicBezTo>
                <a:close/>
                <a:moveTo>
                  <a:pt x="6299103" y="2314997"/>
                </a:moveTo>
                <a:cubicBezTo>
                  <a:pt x="6288261" y="2314997"/>
                  <a:pt x="6272265" y="2350899"/>
                  <a:pt x="6272265" y="2370095"/>
                </a:cubicBezTo>
                <a:cubicBezTo>
                  <a:pt x="6272265" y="2383780"/>
                  <a:pt x="6269954" y="2395867"/>
                  <a:pt x="6283817" y="2395867"/>
                </a:cubicBezTo>
                <a:cubicBezTo>
                  <a:pt x="6301413" y="2395867"/>
                  <a:pt x="6318298" y="2314997"/>
                  <a:pt x="6299103" y="2314997"/>
                </a:cubicBezTo>
                <a:close/>
                <a:moveTo>
                  <a:pt x="6072846" y="2471048"/>
                </a:moveTo>
                <a:cubicBezTo>
                  <a:pt x="6072846" y="2465716"/>
                  <a:pt x="6067514" y="2457363"/>
                  <a:pt x="6063782" y="2457363"/>
                </a:cubicBezTo>
                <a:cubicBezTo>
                  <a:pt x="6053828" y="2457363"/>
                  <a:pt x="6027702" y="2480291"/>
                  <a:pt x="6021481" y="2480291"/>
                </a:cubicBezTo>
                <a:cubicBezTo>
                  <a:pt x="6017748" y="2480291"/>
                  <a:pt x="6021481" y="2488466"/>
                  <a:pt x="6021481" y="2494154"/>
                </a:cubicBezTo>
                <a:cubicBezTo>
                  <a:pt x="6021481" y="2506062"/>
                  <a:pt x="6026813" y="2512461"/>
                  <a:pt x="6038365" y="2512461"/>
                </a:cubicBezTo>
                <a:cubicBezTo>
                  <a:pt x="6049919" y="2512461"/>
                  <a:pt x="6072846" y="2483845"/>
                  <a:pt x="6072846" y="2471048"/>
                </a:cubicBezTo>
                <a:close/>
                <a:moveTo>
                  <a:pt x="5963895" y="3053663"/>
                </a:moveTo>
                <a:cubicBezTo>
                  <a:pt x="5964606" y="3056329"/>
                  <a:pt x="5967805" y="3066460"/>
                  <a:pt x="5969404" y="3066460"/>
                </a:cubicBezTo>
                <a:cubicBezTo>
                  <a:pt x="5972426" y="3066460"/>
                  <a:pt x="5974737" y="3071970"/>
                  <a:pt x="5979358" y="3071970"/>
                </a:cubicBezTo>
                <a:lnTo>
                  <a:pt x="5984690" y="3071970"/>
                </a:lnTo>
                <a:cubicBezTo>
                  <a:pt x="5983979" y="3069304"/>
                  <a:pt x="5983979" y="3065749"/>
                  <a:pt x="5983979" y="3062906"/>
                </a:cubicBezTo>
                <a:cubicBezTo>
                  <a:pt x="5973137" y="3062906"/>
                  <a:pt x="5968694" y="3045487"/>
                  <a:pt x="5964784" y="3031802"/>
                </a:cubicBezTo>
                <a:cubicBezTo>
                  <a:pt x="5959451" y="3032690"/>
                  <a:pt x="5948787" y="3039089"/>
                  <a:pt x="5948787" y="3043710"/>
                </a:cubicBezTo>
                <a:cubicBezTo>
                  <a:pt x="5948610" y="3050997"/>
                  <a:pt x="5960873" y="3046198"/>
                  <a:pt x="5963895" y="3053663"/>
                </a:cubicBezTo>
                <a:close/>
                <a:moveTo>
                  <a:pt x="6009928" y="3077480"/>
                </a:moveTo>
                <a:cubicBezTo>
                  <a:pt x="6014549" y="3077480"/>
                  <a:pt x="6017571" y="3071970"/>
                  <a:pt x="6018459" y="3066460"/>
                </a:cubicBezTo>
                <a:cubicBezTo>
                  <a:pt x="6016149" y="3065571"/>
                  <a:pt x="6013838" y="3061839"/>
                  <a:pt x="6011350" y="3061839"/>
                </a:cubicBezTo>
                <a:lnTo>
                  <a:pt x="6003708" y="3061839"/>
                </a:lnTo>
                <a:cubicBezTo>
                  <a:pt x="6002996" y="3061839"/>
                  <a:pt x="6003708" y="3065571"/>
                  <a:pt x="6003708" y="3066460"/>
                </a:cubicBezTo>
                <a:cubicBezTo>
                  <a:pt x="6003885" y="3071081"/>
                  <a:pt x="6005485" y="3077480"/>
                  <a:pt x="6009928" y="3077480"/>
                </a:cubicBezTo>
                <a:close/>
                <a:moveTo>
                  <a:pt x="5815308" y="3021493"/>
                </a:moveTo>
                <a:lnTo>
                  <a:pt x="5809088" y="3021493"/>
                </a:lnTo>
                <a:lnTo>
                  <a:pt x="5809088" y="3025048"/>
                </a:lnTo>
                <a:cubicBezTo>
                  <a:pt x="5809088" y="3031624"/>
                  <a:pt x="5819041" y="3046198"/>
                  <a:pt x="5822951" y="3047087"/>
                </a:cubicBezTo>
                <a:cubicBezTo>
                  <a:pt x="5823484" y="3038022"/>
                  <a:pt x="5819930" y="3032690"/>
                  <a:pt x="5815308" y="3025937"/>
                </a:cubicBezTo>
                <a:lnTo>
                  <a:pt x="5815308" y="3021493"/>
                </a:lnTo>
                <a:close/>
                <a:moveTo>
                  <a:pt x="5785271" y="2965507"/>
                </a:moveTo>
                <a:lnTo>
                  <a:pt x="5781539" y="2967284"/>
                </a:lnTo>
                <a:lnTo>
                  <a:pt x="5782249" y="2967284"/>
                </a:lnTo>
                <a:cubicBezTo>
                  <a:pt x="5782961" y="2972794"/>
                  <a:pt x="5792914" y="2987368"/>
                  <a:pt x="5795935" y="2987368"/>
                </a:cubicBezTo>
                <a:cubicBezTo>
                  <a:pt x="5802156" y="2987368"/>
                  <a:pt x="5790070" y="2969062"/>
                  <a:pt x="5785271" y="2965507"/>
                </a:cubicBezTo>
                <a:close/>
                <a:moveTo>
                  <a:pt x="6481459" y="2091762"/>
                </a:moveTo>
                <a:cubicBezTo>
                  <a:pt x="6481459" y="2096383"/>
                  <a:pt x="6485369" y="2101893"/>
                  <a:pt x="6489101" y="2101893"/>
                </a:cubicBezTo>
                <a:cubicBezTo>
                  <a:pt x="6491412" y="2101893"/>
                  <a:pt x="6494433" y="2098160"/>
                  <a:pt x="6498343" y="2098160"/>
                </a:cubicBezTo>
                <a:cubicBezTo>
                  <a:pt x="6496744" y="2095494"/>
                  <a:pt x="6498343" y="2092651"/>
                  <a:pt x="6498343" y="2089985"/>
                </a:cubicBezTo>
                <a:cubicBezTo>
                  <a:pt x="6499055" y="2094606"/>
                  <a:pt x="6499943" y="2100116"/>
                  <a:pt x="6504386" y="2101893"/>
                </a:cubicBezTo>
                <a:lnTo>
                  <a:pt x="6501365" y="2114690"/>
                </a:lnTo>
                <a:cubicBezTo>
                  <a:pt x="6501365" y="2114690"/>
                  <a:pt x="6493722" y="2127664"/>
                  <a:pt x="6493722" y="2129442"/>
                </a:cubicBezTo>
                <a:cubicBezTo>
                  <a:pt x="6493722" y="2133174"/>
                  <a:pt x="6498343" y="2144016"/>
                  <a:pt x="6504386" y="2144016"/>
                </a:cubicBezTo>
                <a:lnTo>
                  <a:pt x="6504386" y="2138506"/>
                </a:lnTo>
                <a:cubicBezTo>
                  <a:pt x="6504386" y="2141350"/>
                  <a:pt x="6504386" y="2146682"/>
                  <a:pt x="6506697" y="2146682"/>
                </a:cubicBezTo>
                <a:cubicBezTo>
                  <a:pt x="6517361" y="2146682"/>
                  <a:pt x="6523582" y="2118244"/>
                  <a:pt x="6525893" y="2101715"/>
                </a:cubicBezTo>
                <a:cubicBezTo>
                  <a:pt x="6528203" y="2103493"/>
                  <a:pt x="6530513" y="2101715"/>
                  <a:pt x="6532824" y="2101715"/>
                </a:cubicBezTo>
                <a:cubicBezTo>
                  <a:pt x="6531402" y="2098871"/>
                  <a:pt x="6532824" y="2095317"/>
                  <a:pt x="6532824" y="2092473"/>
                </a:cubicBezTo>
                <a:lnTo>
                  <a:pt x="6525893" y="2085186"/>
                </a:lnTo>
                <a:cubicBezTo>
                  <a:pt x="6523582" y="2085186"/>
                  <a:pt x="6525182" y="2078610"/>
                  <a:pt x="6525182" y="2075944"/>
                </a:cubicBezTo>
                <a:cubicBezTo>
                  <a:pt x="6515939" y="2075944"/>
                  <a:pt x="6511318" y="2068656"/>
                  <a:pt x="6505275" y="2068656"/>
                </a:cubicBezTo>
                <a:cubicBezTo>
                  <a:pt x="6503143" y="2068656"/>
                  <a:pt x="6481459" y="2086252"/>
                  <a:pt x="6481459" y="2091762"/>
                </a:cubicBezTo>
                <a:close/>
                <a:moveTo>
                  <a:pt x="6552197" y="2099049"/>
                </a:moveTo>
                <a:cubicBezTo>
                  <a:pt x="6562150" y="2099049"/>
                  <a:pt x="6563750" y="2084297"/>
                  <a:pt x="6570504" y="2076121"/>
                </a:cubicBezTo>
                <a:cubicBezTo>
                  <a:pt x="6572814" y="2077010"/>
                  <a:pt x="6575836" y="2082520"/>
                  <a:pt x="6581879" y="2082520"/>
                </a:cubicBezTo>
                <a:cubicBezTo>
                  <a:pt x="6589522" y="2082520"/>
                  <a:pt x="6598764" y="2050350"/>
                  <a:pt x="6581879" y="2050350"/>
                </a:cubicBezTo>
                <a:cubicBezTo>
                  <a:pt x="6571215" y="2050350"/>
                  <a:pt x="6568904" y="2065990"/>
                  <a:pt x="6555929" y="2061369"/>
                </a:cubicBezTo>
                <a:cubicBezTo>
                  <a:pt x="6555929" y="2062258"/>
                  <a:pt x="6541356" y="2075233"/>
                  <a:pt x="6541356" y="2075233"/>
                </a:cubicBezTo>
                <a:cubicBezTo>
                  <a:pt x="6541356" y="2079676"/>
                  <a:pt x="6542777" y="2081631"/>
                  <a:pt x="6547398" y="2085186"/>
                </a:cubicBezTo>
                <a:cubicBezTo>
                  <a:pt x="6546687" y="2089807"/>
                  <a:pt x="6548287" y="2099049"/>
                  <a:pt x="6552197" y="2099049"/>
                </a:cubicBezTo>
                <a:close/>
                <a:moveTo>
                  <a:pt x="6634844" y="1986898"/>
                </a:moveTo>
                <a:cubicBezTo>
                  <a:pt x="6627912" y="1986898"/>
                  <a:pt x="6623291" y="2015336"/>
                  <a:pt x="6610317" y="2015336"/>
                </a:cubicBezTo>
                <a:lnTo>
                  <a:pt x="6562861" y="2015336"/>
                </a:lnTo>
                <a:cubicBezTo>
                  <a:pt x="6542777" y="2015336"/>
                  <a:pt x="6536023" y="2038441"/>
                  <a:pt x="6519849" y="2051238"/>
                </a:cubicBezTo>
                <a:cubicBezTo>
                  <a:pt x="6516828" y="2053016"/>
                  <a:pt x="6509896" y="2054971"/>
                  <a:pt x="6509896" y="2057815"/>
                </a:cubicBezTo>
                <a:cubicBezTo>
                  <a:pt x="6509896" y="2061369"/>
                  <a:pt x="6515406" y="2061369"/>
                  <a:pt x="6520560" y="2061369"/>
                </a:cubicBezTo>
                <a:cubicBezTo>
                  <a:pt x="6536556" y="2061369"/>
                  <a:pt x="6550420" y="2054082"/>
                  <a:pt x="6560373" y="2048572"/>
                </a:cubicBezTo>
                <a:cubicBezTo>
                  <a:pt x="6566416" y="2044840"/>
                  <a:pt x="6571037" y="2049461"/>
                  <a:pt x="6577258" y="2045906"/>
                </a:cubicBezTo>
                <a:cubicBezTo>
                  <a:pt x="6579568" y="2044840"/>
                  <a:pt x="6580280" y="2038619"/>
                  <a:pt x="6584900" y="2038619"/>
                </a:cubicBezTo>
                <a:cubicBezTo>
                  <a:pt x="6594143" y="2038619"/>
                  <a:pt x="6598764" y="2044129"/>
                  <a:pt x="6608006" y="2046795"/>
                </a:cubicBezTo>
                <a:cubicBezTo>
                  <a:pt x="6608006" y="2050527"/>
                  <a:pt x="6605696" y="2056926"/>
                  <a:pt x="6605696" y="2062436"/>
                </a:cubicBezTo>
                <a:cubicBezTo>
                  <a:pt x="6605696" y="2065102"/>
                  <a:pt x="6603385" y="2069901"/>
                  <a:pt x="6605696" y="2069901"/>
                </a:cubicBezTo>
                <a:cubicBezTo>
                  <a:pt x="6611027" y="2069901"/>
                  <a:pt x="6610317" y="2077010"/>
                  <a:pt x="6616537" y="2078965"/>
                </a:cubicBezTo>
                <a:cubicBezTo>
                  <a:pt x="6620447" y="2069901"/>
                  <a:pt x="6629512" y="2055149"/>
                  <a:pt x="6634844" y="2055149"/>
                </a:cubicBezTo>
                <a:cubicBezTo>
                  <a:pt x="6637154" y="2055149"/>
                  <a:pt x="6640176" y="2055149"/>
                  <a:pt x="6642487" y="2054260"/>
                </a:cubicBezTo>
                <a:cubicBezTo>
                  <a:pt x="6641598" y="2054260"/>
                  <a:pt x="6634844" y="2043240"/>
                  <a:pt x="6634844" y="2039508"/>
                </a:cubicBezTo>
                <a:cubicBezTo>
                  <a:pt x="6634844" y="2036842"/>
                  <a:pt x="6637154" y="2032221"/>
                  <a:pt x="6639465" y="2032221"/>
                </a:cubicBezTo>
                <a:cubicBezTo>
                  <a:pt x="6646397" y="2032221"/>
                  <a:pt x="6645686" y="2047861"/>
                  <a:pt x="6661682" y="2047861"/>
                </a:cubicBezTo>
                <a:cubicBezTo>
                  <a:pt x="6667903" y="2047861"/>
                  <a:pt x="6672524" y="2042352"/>
                  <a:pt x="6677145" y="2036842"/>
                </a:cubicBezTo>
                <a:lnTo>
                  <a:pt x="6684787" y="2036842"/>
                </a:lnTo>
                <a:cubicBezTo>
                  <a:pt x="6684787" y="2038797"/>
                  <a:pt x="6687098" y="2041285"/>
                  <a:pt x="6688520" y="2041285"/>
                </a:cubicBezTo>
                <a:cubicBezTo>
                  <a:pt x="6691541" y="2028488"/>
                  <a:pt x="6698473" y="2027600"/>
                  <a:pt x="6709315" y="2019246"/>
                </a:cubicBezTo>
                <a:cubicBezTo>
                  <a:pt x="6708604" y="2025645"/>
                  <a:pt x="6705405" y="2026533"/>
                  <a:pt x="6708604" y="2033820"/>
                </a:cubicBezTo>
                <a:cubicBezTo>
                  <a:pt x="6717846" y="2030266"/>
                  <a:pt x="6717846" y="2021024"/>
                  <a:pt x="6727088" y="2015336"/>
                </a:cubicBezTo>
                <a:cubicBezTo>
                  <a:pt x="6725489" y="2009826"/>
                  <a:pt x="6723178" y="2006271"/>
                  <a:pt x="6723178" y="1997918"/>
                </a:cubicBezTo>
                <a:cubicBezTo>
                  <a:pt x="6723178" y="1986010"/>
                  <a:pt x="6731709" y="1980500"/>
                  <a:pt x="6731709" y="1972146"/>
                </a:cubicBezTo>
                <a:cubicBezTo>
                  <a:pt x="6731709" y="1962016"/>
                  <a:pt x="6729399" y="1933578"/>
                  <a:pt x="6737041" y="1930912"/>
                </a:cubicBezTo>
                <a:cubicBezTo>
                  <a:pt x="6739352" y="1930023"/>
                  <a:pt x="6741663" y="1931801"/>
                  <a:pt x="6744151" y="1929134"/>
                </a:cubicBezTo>
                <a:lnTo>
                  <a:pt x="6744151" y="1923625"/>
                </a:lnTo>
                <a:cubicBezTo>
                  <a:pt x="6744151" y="1911717"/>
                  <a:pt x="6754815" y="1909761"/>
                  <a:pt x="6754815" y="1895009"/>
                </a:cubicBezTo>
                <a:cubicBezTo>
                  <a:pt x="6754815" y="1882035"/>
                  <a:pt x="6744151" y="1875814"/>
                  <a:pt x="6744151" y="1862839"/>
                </a:cubicBezTo>
                <a:cubicBezTo>
                  <a:pt x="6744151" y="1856441"/>
                  <a:pt x="6744862" y="1850931"/>
                  <a:pt x="6742551" y="1844533"/>
                </a:cubicBezTo>
                <a:cubicBezTo>
                  <a:pt x="6741841" y="1841689"/>
                  <a:pt x="6738819" y="1839912"/>
                  <a:pt x="6733309" y="1839912"/>
                </a:cubicBezTo>
                <a:cubicBezTo>
                  <a:pt x="6730998" y="1839912"/>
                  <a:pt x="6732598" y="1848265"/>
                  <a:pt x="6734909" y="1848265"/>
                </a:cubicBezTo>
                <a:cubicBezTo>
                  <a:pt x="6735798" y="1848265"/>
                  <a:pt x="6736508" y="1849154"/>
                  <a:pt x="6737219" y="1849154"/>
                </a:cubicBezTo>
                <a:cubicBezTo>
                  <a:pt x="6727977" y="1858218"/>
                  <a:pt x="6728866" y="1846310"/>
                  <a:pt x="6727444" y="1846310"/>
                </a:cubicBezTo>
                <a:cubicBezTo>
                  <a:pt x="6717313" y="1846310"/>
                  <a:pt x="6709671" y="1869238"/>
                  <a:pt x="6709671" y="1880257"/>
                </a:cubicBezTo>
                <a:cubicBezTo>
                  <a:pt x="6709671" y="1884879"/>
                  <a:pt x="6712692" y="1884879"/>
                  <a:pt x="6712692" y="1891277"/>
                </a:cubicBezTo>
                <a:cubicBezTo>
                  <a:pt x="6712692" y="1920603"/>
                  <a:pt x="6686743" y="1959349"/>
                  <a:pt x="6670569" y="1965748"/>
                </a:cubicBezTo>
                <a:cubicBezTo>
                  <a:pt x="6661504" y="1969480"/>
                  <a:pt x="6659904" y="1978545"/>
                  <a:pt x="6648352" y="1978545"/>
                </a:cubicBezTo>
                <a:cubicBezTo>
                  <a:pt x="6646930" y="1978545"/>
                  <a:pt x="6644442" y="1975879"/>
                  <a:pt x="6644442" y="1973924"/>
                </a:cubicBezTo>
                <a:cubicBezTo>
                  <a:pt x="6644442" y="1970191"/>
                  <a:pt x="6646041" y="1966637"/>
                  <a:pt x="6648352" y="1963793"/>
                </a:cubicBezTo>
                <a:cubicBezTo>
                  <a:pt x="6645686" y="1964859"/>
                  <a:pt x="6635733" y="1986898"/>
                  <a:pt x="6634844" y="1986898"/>
                </a:cubicBezTo>
                <a:close/>
                <a:moveTo>
                  <a:pt x="6721578" y="1781970"/>
                </a:moveTo>
                <a:cubicBezTo>
                  <a:pt x="6719979" y="1788368"/>
                  <a:pt x="6707893" y="1794945"/>
                  <a:pt x="6707893" y="1804898"/>
                </a:cubicBezTo>
                <a:cubicBezTo>
                  <a:pt x="6707893" y="1808630"/>
                  <a:pt x="6711803" y="1810408"/>
                  <a:pt x="6711803" y="1814140"/>
                </a:cubicBezTo>
                <a:lnTo>
                  <a:pt x="6711803" y="1835113"/>
                </a:lnTo>
                <a:lnTo>
                  <a:pt x="6716247" y="1835113"/>
                </a:lnTo>
                <a:cubicBezTo>
                  <a:pt x="6722467" y="1827826"/>
                  <a:pt x="6728688" y="1831558"/>
                  <a:pt x="6734731" y="1821427"/>
                </a:cubicBezTo>
                <a:cubicBezTo>
                  <a:pt x="6731709" y="1817873"/>
                  <a:pt x="6720157" y="1817873"/>
                  <a:pt x="6720157" y="1808630"/>
                </a:cubicBezTo>
                <a:cubicBezTo>
                  <a:pt x="6720157" y="1792990"/>
                  <a:pt x="6733131" y="1802232"/>
                  <a:pt x="6743085" y="1802232"/>
                </a:cubicBezTo>
                <a:cubicBezTo>
                  <a:pt x="6743085" y="1799388"/>
                  <a:pt x="6746106" y="1795656"/>
                  <a:pt x="6748417" y="1794945"/>
                </a:cubicBezTo>
                <a:cubicBezTo>
                  <a:pt x="6761569" y="1805076"/>
                  <a:pt x="6769211" y="1806853"/>
                  <a:pt x="6781298" y="1816095"/>
                </a:cubicBezTo>
                <a:cubicBezTo>
                  <a:pt x="6787519" y="1805076"/>
                  <a:pt x="6792850" y="1783925"/>
                  <a:pt x="6809024" y="1783925"/>
                </a:cubicBezTo>
                <a:cubicBezTo>
                  <a:pt x="6820577" y="1783925"/>
                  <a:pt x="6825909" y="1781081"/>
                  <a:pt x="6832841" y="1775572"/>
                </a:cubicBezTo>
                <a:cubicBezTo>
                  <a:pt x="6829819" y="1774683"/>
                  <a:pt x="6823599" y="1769173"/>
                  <a:pt x="6823599" y="1763663"/>
                </a:cubicBezTo>
                <a:cubicBezTo>
                  <a:pt x="6823599" y="1759042"/>
                  <a:pt x="6826798" y="1757265"/>
                  <a:pt x="6828219" y="1752466"/>
                </a:cubicBezTo>
                <a:cubicBezTo>
                  <a:pt x="6823599" y="1748911"/>
                  <a:pt x="6818266" y="1754421"/>
                  <a:pt x="6812045" y="1754421"/>
                </a:cubicBezTo>
                <a:cubicBezTo>
                  <a:pt x="6782186" y="1754421"/>
                  <a:pt x="6772944" y="1724917"/>
                  <a:pt x="6752327" y="1708388"/>
                </a:cubicBezTo>
                <a:cubicBezTo>
                  <a:pt x="6750727" y="1711232"/>
                  <a:pt x="6747528" y="1713898"/>
                  <a:pt x="6747528" y="1720296"/>
                </a:cubicBezTo>
                <a:cubicBezTo>
                  <a:pt x="6747528" y="1723851"/>
                  <a:pt x="6751438" y="1725628"/>
                  <a:pt x="6751438" y="1729538"/>
                </a:cubicBezTo>
                <a:cubicBezTo>
                  <a:pt x="6751438" y="1741446"/>
                  <a:pt x="6746106" y="1777349"/>
                  <a:pt x="6732954" y="1777349"/>
                </a:cubicBezTo>
                <a:cubicBezTo>
                  <a:pt x="6730821" y="1777349"/>
                  <a:pt x="6727621" y="1778238"/>
                  <a:pt x="6725311" y="1777349"/>
                </a:cubicBezTo>
                <a:lnTo>
                  <a:pt x="6726911" y="1779126"/>
                </a:lnTo>
                <a:cubicBezTo>
                  <a:pt x="6724600" y="1777349"/>
                  <a:pt x="6723001" y="1776282"/>
                  <a:pt x="6721578" y="1774683"/>
                </a:cubicBezTo>
                <a:lnTo>
                  <a:pt x="6721578" y="1781970"/>
                </a:lnTo>
                <a:close/>
                <a:moveTo>
                  <a:pt x="6832130" y="1754599"/>
                </a:moveTo>
                <a:cubicBezTo>
                  <a:pt x="6830530" y="1757265"/>
                  <a:pt x="6829819" y="1762775"/>
                  <a:pt x="6832130" y="1762775"/>
                </a:cubicBezTo>
                <a:cubicBezTo>
                  <a:pt x="6839062" y="1762775"/>
                  <a:pt x="6848126" y="1749089"/>
                  <a:pt x="6851147" y="1743579"/>
                </a:cubicBezTo>
                <a:lnTo>
                  <a:pt x="6848481" y="1741091"/>
                </a:lnTo>
                <a:cubicBezTo>
                  <a:pt x="6842616" y="1741802"/>
                  <a:pt x="6834973" y="1749267"/>
                  <a:pt x="6832130" y="1754599"/>
                </a:cubicBezTo>
                <a:close/>
                <a:moveTo>
                  <a:pt x="6847237" y="1739847"/>
                </a:moveTo>
                <a:lnTo>
                  <a:pt x="6848481" y="1740913"/>
                </a:lnTo>
                <a:cubicBezTo>
                  <a:pt x="6848837" y="1740913"/>
                  <a:pt x="6849192" y="1740558"/>
                  <a:pt x="6849548" y="1740558"/>
                </a:cubicBezTo>
                <a:lnTo>
                  <a:pt x="6847237" y="1739847"/>
                </a:lnTo>
                <a:close/>
                <a:moveTo>
                  <a:pt x="6890427" y="1706788"/>
                </a:moveTo>
                <a:cubicBezTo>
                  <a:pt x="6881185" y="1706788"/>
                  <a:pt x="6873542" y="1727050"/>
                  <a:pt x="6873542" y="1727050"/>
                </a:cubicBezTo>
                <a:cubicBezTo>
                  <a:pt x="6873542" y="1727939"/>
                  <a:pt x="6872831" y="1731671"/>
                  <a:pt x="6873542" y="1731671"/>
                </a:cubicBezTo>
                <a:cubicBezTo>
                  <a:pt x="6884206" y="1731671"/>
                  <a:pt x="6884206" y="1713187"/>
                  <a:pt x="6901979" y="1713187"/>
                </a:cubicBezTo>
                <a:lnTo>
                  <a:pt x="6901979" y="1706788"/>
                </a:lnTo>
                <a:cubicBezTo>
                  <a:pt x="6898780" y="1707677"/>
                  <a:pt x="6894870" y="1706788"/>
                  <a:pt x="6890427" y="1706788"/>
                </a:cubicBezTo>
                <a:close/>
                <a:moveTo>
                  <a:pt x="6926329" y="1698435"/>
                </a:moveTo>
                <a:cubicBezTo>
                  <a:pt x="6932372" y="1698435"/>
                  <a:pt x="6938593" y="1685638"/>
                  <a:pt x="6939482" y="1679950"/>
                </a:cubicBezTo>
                <a:cubicBezTo>
                  <a:pt x="6937882" y="1679950"/>
                  <a:pt x="6928817" y="1679950"/>
                  <a:pt x="6927218" y="1685460"/>
                </a:cubicBezTo>
                <a:cubicBezTo>
                  <a:pt x="6926329" y="1688126"/>
                  <a:pt x="6928640" y="1692747"/>
                  <a:pt x="6926329" y="1692747"/>
                </a:cubicBezTo>
                <a:cubicBezTo>
                  <a:pt x="6924907" y="1692925"/>
                  <a:pt x="6924907" y="1698435"/>
                  <a:pt x="6926329" y="1698435"/>
                </a:cubicBezTo>
                <a:close/>
                <a:moveTo>
                  <a:pt x="6780587" y="1442141"/>
                </a:moveTo>
                <a:cubicBezTo>
                  <a:pt x="6777565" y="1430233"/>
                  <a:pt x="6771345" y="1418324"/>
                  <a:pt x="6771345" y="1399840"/>
                </a:cubicBezTo>
                <a:lnTo>
                  <a:pt x="6766012" y="1399840"/>
                </a:lnTo>
                <a:lnTo>
                  <a:pt x="6766012" y="1419213"/>
                </a:lnTo>
                <a:cubicBezTo>
                  <a:pt x="6766012" y="1423657"/>
                  <a:pt x="6762813" y="1425612"/>
                  <a:pt x="6762813" y="1431121"/>
                </a:cubicBezTo>
                <a:cubicBezTo>
                  <a:pt x="6751438" y="1433787"/>
                  <a:pt x="6746639" y="1458670"/>
                  <a:pt x="6746639" y="1478043"/>
                </a:cubicBezTo>
                <a:cubicBezTo>
                  <a:pt x="6746639" y="1491729"/>
                  <a:pt x="6758192" y="1497239"/>
                  <a:pt x="6758192" y="1511102"/>
                </a:cubicBezTo>
                <a:lnTo>
                  <a:pt x="6758192" y="1565311"/>
                </a:lnTo>
                <a:cubicBezTo>
                  <a:pt x="6758192" y="1576331"/>
                  <a:pt x="6754282" y="1579886"/>
                  <a:pt x="6754282" y="1593749"/>
                </a:cubicBezTo>
                <a:cubicBezTo>
                  <a:pt x="6754282" y="1604768"/>
                  <a:pt x="6758903" y="1606546"/>
                  <a:pt x="6758903" y="1619520"/>
                </a:cubicBezTo>
                <a:cubicBezTo>
                  <a:pt x="6758903" y="1633206"/>
                  <a:pt x="6755881" y="1644225"/>
                  <a:pt x="6755881" y="1660933"/>
                </a:cubicBezTo>
                <a:cubicBezTo>
                  <a:pt x="6755881" y="1665376"/>
                  <a:pt x="6753571" y="1687593"/>
                  <a:pt x="6755881" y="1687593"/>
                </a:cubicBezTo>
                <a:cubicBezTo>
                  <a:pt x="6765124" y="1687593"/>
                  <a:pt x="6765124" y="1667331"/>
                  <a:pt x="6774366" y="1667331"/>
                </a:cubicBezTo>
                <a:lnTo>
                  <a:pt x="6782008" y="1667331"/>
                </a:lnTo>
                <a:cubicBezTo>
                  <a:pt x="6782719" y="1671063"/>
                  <a:pt x="6786630" y="1677462"/>
                  <a:pt x="6789651" y="1676573"/>
                </a:cubicBezTo>
                <a:cubicBezTo>
                  <a:pt x="6790362" y="1676573"/>
                  <a:pt x="6791962" y="1675685"/>
                  <a:pt x="6791962" y="1675685"/>
                </a:cubicBezTo>
                <a:cubicBezTo>
                  <a:pt x="6785741" y="1660044"/>
                  <a:pt x="6769567" y="1649913"/>
                  <a:pt x="6769567" y="1628763"/>
                </a:cubicBezTo>
                <a:cubicBezTo>
                  <a:pt x="6769567" y="1604946"/>
                  <a:pt x="6771878" y="1575442"/>
                  <a:pt x="6792672" y="1575442"/>
                </a:cubicBezTo>
                <a:cubicBezTo>
                  <a:pt x="6799426" y="1575442"/>
                  <a:pt x="6804936" y="1580952"/>
                  <a:pt x="6808846" y="1587528"/>
                </a:cubicBezTo>
                <a:cubicBezTo>
                  <a:pt x="6804225" y="1565489"/>
                  <a:pt x="6794272" y="1547004"/>
                  <a:pt x="6788052" y="1524077"/>
                </a:cubicBezTo>
                <a:cubicBezTo>
                  <a:pt x="6786630" y="1518567"/>
                  <a:pt x="6781120" y="1508436"/>
                  <a:pt x="6782719" y="1499194"/>
                </a:cubicBezTo>
                <a:lnTo>
                  <a:pt x="6782719" y="1477155"/>
                </a:lnTo>
                <a:cubicBezTo>
                  <a:pt x="6777565" y="1464180"/>
                  <a:pt x="6783608" y="1454938"/>
                  <a:pt x="6780587" y="1442141"/>
                </a:cubicBezTo>
                <a:close/>
                <a:moveTo>
                  <a:pt x="4787112" y="700631"/>
                </a:moveTo>
                <a:cubicBezTo>
                  <a:pt x="4787112" y="700631"/>
                  <a:pt x="4807729" y="699742"/>
                  <a:pt x="4810040" y="700631"/>
                </a:cubicBezTo>
                <a:cubicBezTo>
                  <a:pt x="4823014" y="705252"/>
                  <a:pt x="4816083" y="720004"/>
                  <a:pt x="4821593" y="732801"/>
                </a:cubicBezTo>
                <a:cubicBezTo>
                  <a:pt x="4823014" y="737422"/>
                  <a:pt x="4835456" y="732801"/>
                  <a:pt x="4840788" y="732801"/>
                </a:cubicBezTo>
                <a:cubicBezTo>
                  <a:pt x="4843098" y="732801"/>
                  <a:pt x="4844698" y="738311"/>
                  <a:pt x="4846120" y="739199"/>
                </a:cubicBezTo>
                <a:lnTo>
                  <a:pt x="4906017" y="739199"/>
                </a:lnTo>
                <a:cubicBezTo>
                  <a:pt x="4905306" y="737422"/>
                  <a:pt x="4904417" y="736178"/>
                  <a:pt x="4903529" y="734756"/>
                </a:cubicBezTo>
                <a:cubicBezTo>
                  <a:pt x="4886466" y="716627"/>
                  <a:pt x="4861583" y="708274"/>
                  <a:pt x="4861583" y="674859"/>
                </a:cubicBezTo>
                <a:cubicBezTo>
                  <a:pt x="4861583" y="616029"/>
                  <a:pt x="4914548" y="554533"/>
                  <a:pt x="4953649" y="541736"/>
                </a:cubicBezTo>
                <a:cubicBezTo>
                  <a:pt x="4967335" y="537115"/>
                  <a:pt x="4971246" y="516853"/>
                  <a:pt x="4990441" y="516853"/>
                </a:cubicBezTo>
                <a:cubicBezTo>
                  <a:pt x="4999683" y="516853"/>
                  <a:pt x="5002704" y="498546"/>
                  <a:pt x="5007326" y="495703"/>
                </a:cubicBezTo>
                <a:cubicBezTo>
                  <a:pt x="5032564" y="480951"/>
                  <a:pt x="5051759" y="488415"/>
                  <a:pt x="5078597" y="472775"/>
                </a:cubicBezTo>
                <a:cubicBezTo>
                  <a:pt x="5097793" y="461755"/>
                  <a:pt x="5156801" y="456245"/>
                  <a:pt x="5156801" y="424964"/>
                </a:cubicBezTo>
                <a:cubicBezTo>
                  <a:pt x="5156801" y="414833"/>
                  <a:pt x="5135295" y="402036"/>
                  <a:pt x="5126052" y="402036"/>
                </a:cubicBezTo>
                <a:cubicBezTo>
                  <a:pt x="5087662" y="402036"/>
                  <a:pt x="5051582" y="454468"/>
                  <a:pt x="5011058" y="454468"/>
                </a:cubicBezTo>
                <a:cubicBezTo>
                  <a:pt x="5001816" y="454468"/>
                  <a:pt x="4997195" y="443449"/>
                  <a:pt x="4988130" y="443449"/>
                </a:cubicBezTo>
                <a:cubicBezTo>
                  <a:pt x="4973556" y="443449"/>
                  <a:pt x="4973556" y="454468"/>
                  <a:pt x="4963603" y="454468"/>
                </a:cubicBezTo>
                <a:cubicBezTo>
                  <a:pt x="4935165" y="454468"/>
                  <a:pt x="4913659" y="498546"/>
                  <a:pt x="4894642" y="498546"/>
                </a:cubicBezTo>
                <a:cubicBezTo>
                  <a:pt x="4883089" y="498546"/>
                  <a:pt x="4875446" y="504945"/>
                  <a:pt x="4864071" y="504945"/>
                </a:cubicBezTo>
                <a:cubicBezTo>
                  <a:pt x="4858561" y="504945"/>
                  <a:pt x="4856428" y="510455"/>
                  <a:pt x="4856428" y="514187"/>
                </a:cubicBezTo>
                <a:cubicBezTo>
                  <a:pt x="4856428" y="519697"/>
                  <a:pt x="4861761" y="523429"/>
                  <a:pt x="4861761" y="530716"/>
                </a:cubicBezTo>
                <a:cubicBezTo>
                  <a:pt x="4861761" y="556488"/>
                  <a:pt x="4821948" y="570174"/>
                  <a:pt x="4821948" y="585814"/>
                </a:cubicBezTo>
                <a:cubicBezTo>
                  <a:pt x="4821948" y="593101"/>
                  <a:pt x="4832612" y="595056"/>
                  <a:pt x="4833501" y="606076"/>
                </a:cubicBezTo>
                <a:cubicBezTo>
                  <a:pt x="4821237" y="609808"/>
                  <a:pt x="4796710" y="616207"/>
                  <a:pt x="4796710" y="631848"/>
                </a:cubicBezTo>
                <a:lnTo>
                  <a:pt x="4796710" y="645533"/>
                </a:lnTo>
                <a:cubicBezTo>
                  <a:pt x="4796710" y="662062"/>
                  <a:pt x="4773782" y="660285"/>
                  <a:pt x="4773782" y="682324"/>
                </a:cubicBezTo>
                <a:cubicBezTo>
                  <a:pt x="4773249" y="693344"/>
                  <a:pt x="4787112" y="700631"/>
                  <a:pt x="4787112" y="700631"/>
                </a:cubicBezTo>
                <a:close/>
                <a:moveTo>
                  <a:pt x="4902818" y="733867"/>
                </a:moveTo>
                <a:cubicBezTo>
                  <a:pt x="4902995" y="734223"/>
                  <a:pt x="4903173" y="734578"/>
                  <a:pt x="4903351" y="734934"/>
                </a:cubicBezTo>
                <a:cubicBezTo>
                  <a:pt x="4904239" y="735822"/>
                  <a:pt x="4905128" y="736533"/>
                  <a:pt x="4905839" y="737600"/>
                </a:cubicBezTo>
                <a:lnTo>
                  <a:pt x="4902818" y="733867"/>
                </a:lnTo>
                <a:close/>
                <a:moveTo>
                  <a:pt x="7802029" y="942350"/>
                </a:moveTo>
                <a:cubicBezTo>
                  <a:pt x="7781412" y="950526"/>
                  <a:pt x="7769148" y="948749"/>
                  <a:pt x="7755996" y="967233"/>
                </a:cubicBezTo>
                <a:cubicBezTo>
                  <a:pt x="7747642" y="979142"/>
                  <a:pt x="7744620" y="1013089"/>
                  <a:pt x="7729158" y="1013089"/>
                </a:cubicBezTo>
                <a:cubicBezTo>
                  <a:pt x="7694677" y="1013089"/>
                  <a:pt x="7654687" y="934886"/>
                  <a:pt x="7606521" y="934886"/>
                </a:cubicBezTo>
                <a:cubicBezTo>
                  <a:pt x="7591235" y="934886"/>
                  <a:pt x="7598878" y="957813"/>
                  <a:pt x="7594968" y="967056"/>
                </a:cubicBezTo>
                <a:cubicBezTo>
                  <a:pt x="7585725" y="989095"/>
                  <a:pt x="7541292" y="982696"/>
                  <a:pt x="7541292" y="1022153"/>
                </a:cubicBezTo>
                <a:cubicBezTo>
                  <a:pt x="7541292" y="1036728"/>
                  <a:pt x="7632115" y="1088271"/>
                  <a:pt x="7518186" y="1090937"/>
                </a:cubicBezTo>
                <a:cubicBezTo>
                  <a:pt x="7458468" y="1092359"/>
                  <a:pt x="7410124" y="1196689"/>
                  <a:pt x="7341873" y="1196689"/>
                </a:cubicBezTo>
                <a:cubicBezTo>
                  <a:pt x="7318768" y="1196689"/>
                  <a:pt x="7262070" y="1111376"/>
                  <a:pt x="7200041" y="1270271"/>
                </a:cubicBezTo>
                <a:cubicBezTo>
                  <a:pt x="7192576" y="1289289"/>
                  <a:pt x="7200041" y="1300486"/>
                  <a:pt x="7200041" y="1311684"/>
                </a:cubicBezTo>
                <a:cubicBezTo>
                  <a:pt x="7200041" y="1328213"/>
                  <a:pt x="7173203" y="1336389"/>
                  <a:pt x="7173203" y="1366781"/>
                </a:cubicBezTo>
                <a:cubicBezTo>
                  <a:pt x="7173203" y="1385977"/>
                  <a:pt x="7138545" y="1391486"/>
                  <a:pt x="7142455" y="1417258"/>
                </a:cubicBezTo>
                <a:cubicBezTo>
                  <a:pt x="7110996" y="1426500"/>
                  <a:pt x="7100331" y="1476977"/>
                  <a:pt x="7084869" y="1504526"/>
                </a:cubicBezTo>
                <a:cubicBezTo>
                  <a:pt x="7063363" y="1484264"/>
                  <a:pt x="7054121" y="1373180"/>
                  <a:pt x="7054121" y="1339055"/>
                </a:cubicBezTo>
                <a:cubicBezTo>
                  <a:pt x="7054121" y="1299598"/>
                  <a:pt x="7080958" y="1278447"/>
                  <a:pt x="7100154" y="1265650"/>
                </a:cubicBezTo>
                <a:cubicBezTo>
                  <a:pt x="7123082" y="1250009"/>
                  <a:pt x="7137656" y="1215173"/>
                  <a:pt x="7153830" y="1187447"/>
                </a:cubicBezTo>
                <a:cubicBezTo>
                  <a:pt x="7167515" y="1163630"/>
                  <a:pt x="7186533" y="1171451"/>
                  <a:pt x="7207328" y="1155277"/>
                </a:cubicBezTo>
                <a:cubicBezTo>
                  <a:pt x="7267403" y="1108888"/>
                  <a:pt x="7227412" y="1088982"/>
                  <a:pt x="7218881" y="1090937"/>
                </a:cubicBezTo>
                <a:cubicBezTo>
                  <a:pt x="7135168" y="1214640"/>
                  <a:pt x="7140678" y="1135015"/>
                  <a:pt x="7153652" y="1123107"/>
                </a:cubicBezTo>
                <a:cubicBezTo>
                  <a:pt x="7127525" y="1118486"/>
                  <a:pt x="7121482" y="1123107"/>
                  <a:pt x="7107619" y="1123107"/>
                </a:cubicBezTo>
                <a:cubicBezTo>
                  <a:pt x="7054831" y="1123107"/>
                  <a:pt x="7031726" y="1159009"/>
                  <a:pt x="7019462" y="1219617"/>
                </a:cubicBezTo>
                <a:lnTo>
                  <a:pt x="6977339" y="1219617"/>
                </a:lnTo>
                <a:cubicBezTo>
                  <a:pt x="6958144" y="1219617"/>
                  <a:pt x="6943570" y="1201310"/>
                  <a:pt x="6912110" y="1201310"/>
                </a:cubicBezTo>
                <a:cubicBezTo>
                  <a:pt x="6886872" y="1201310"/>
                  <a:pt x="6795516" y="1210552"/>
                  <a:pt x="6766368" y="1219617"/>
                </a:cubicBezTo>
                <a:cubicBezTo>
                  <a:pt x="6733309" y="1230814"/>
                  <a:pt x="6702028" y="1278447"/>
                  <a:pt x="6678211" y="1306885"/>
                </a:cubicBezTo>
                <a:cubicBezTo>
                  <a:pt x="6662215" y="1326258"/>
                  <a:pt x="6620803" y="1354695"/>
                  <a:pt x="6620803" y="1380467"/>
                </a:cubicBezTo>
                <a:cubicBezTo>
                  <a:pt x="6620803" y="1385977"/>
                  <a:pt x="6644264" y="1449073"/>
                  <a:pt x="6689764" y="1408016"/>
                </a:cubicBezTo>
                <a:cubicBezTo>
                  <a:pt x="6705049" y="1394330"/>
                  <a:pt x="6738286" y="1442674"/>
                  <a:pt x="6738286" y="1467379"/>
                </a:cubicBezTo>
                <a:cubicBezTo>
                  <a:pt x="6738286" y="1487641"/>
                  <a:pt x="6729399" y="1508436"/>
                  <a:pt x="6724778" y="1517856"/>
                </a:cubicBezTo>
                <a:cubicBezTo>
                  <a:pt x="6712870" y="1543272"/>
                  <a:pt x="6721756" y="1560512"/>
                  <a:pt x="6716425" y="1587173"/>
                </a:cubicBezTo>
                <a:cubicBezTo>
                  <a:pt x="6711803" y="1611167"/>
                  <a:pt x="6694741" y="1641026"/>
                  <a:pt x="6682477" y="1655600"/>
                </a:cubicBezTo>
                <a:cubicBezTo>
                  <a:pt x="6651729" y="1692392"/>
                  <a:pt x="6610494" y="1802943"/>
                  <a:pt x="6566772" y="1802943"/>
                </a:cubicBezTo>
                <a:cubicBezTo>
                  <a:pt x="6543133" y="1802943"/>
                  <a:pt x="6513273" y="1793701"/>
                  <a:pt x="6513096" y="1793701"/>
                </a:cubicBezTo>
                <a:lnTo>
                  <a:pt x="6513096" y="1793701"/>
                </a:lnTo>
                <a:cubicBezTo>
                  <a:pt x="6494789" y="1811119"/>
                  <a:pt x="6488568" y="1825871"/>
                  <a:pt x="6478615" y="1850753"/>
                </a:cubicBezTo>
                <a:cubicBezTo>
                  <a:pt x="6475593" y="1858041"/>
                  <a:pt x="6461908" y="1867283"/>
                  <a:pt x="6456398" y="1873681"/>
                </a:cubicBezTo>
                <a:cubicBezTo>
                  <a:pt x="6450177" y="1881146"/>
                  <a:pt x="6442535" y="1887545"/>
                  <a:pt x="6433470" y="1887545"/>
                </a:cubicBezTo>
                <a:cubicBezTo>
                  <a:pt x="6431871" y="1903185"/>
                  <a:pt x="6439691" y="1911361"/>
                  <a:pt x="6446623" y="1919715"/>
                </a:cubicBezTo>
                <a:cubicBezTo>
                  <a:pt x="6463508" y="1939799"/>
                  <a:pt x="6474882" y="1961127"/>
                  <a:pt x="6474882" y="1996852"/>
                </a:cubicBezTo>
                <a:cubicBezTo>
                  <a:pt x="6474882" y="2018002"/>
                  <a:pt x="6470262" y="2028133"/>
                  <a:pt x="6459597" y="2031688"/>
                </a:cubicBezTo>
                <a:cubicBezTo>
                  <a:pt x="6454976" y="2033465"/>
                  <a:pt x="6435781" y="2034354"/>
                  <a:pt x="6435781" y="2042707"/>
                </a:cubicBezTo>
                <a:cubicBezTo>
                  <a:pt x="6426716" y="2045551"/>
                  <a:pt x="6425295" y="2045551"/>
                  <a:pt x="6420496" y="2051061"/>
                </a:cubicBezTo>
                <a:lnTo>
                  <a:pt x="6408943" y="2051061"/>
                </a:lnTo>
                <a:cubicBezTo>
                  <a:pt x="6408943" y="2046440"/>
                  <a:pt x="6412675" y="2043774"/>
                  <a:pt x="6413564" y="2038975"/>
                </a:cubicBezTo>
                <a:cubicBezTo>
                  <a:pt x="6409654" y="2038086"/>
                  <a:pt x="6409654" y="2033465"/>
                  <a:pt x="6409654" y="2029910"/>
                </a:cubicBezTo>
                <a:cubicBezTo>
                  <a:pt x="6409654" y="2023334"/>
                  <a:pt x="6416408" y="2011426"/>
                  <a:pt x="6416408" y="2008760"/>
                </a:cubicBezTo>
                <a:cubicBezTo>
                  <a:pt x="6416408" y="2003250"/>
                  <a:pt x="6412675" y="1998629"/>
                  <a:pt x="6412675" y="1993119"/>
                </a:cubicBezTo>
                <a:cubicBezTo>
                  <a:pt x="6408054" y="1992230"/>
                  <a:pt x="6406632" y="1988498"/>
                  <a:pt x="6405033" y="1986721"/>
                </a:cubicBezTo>
                <a:lnTo>
                  <a:pt x="6405033" y="1977478"/>
                </a:lnTo>
                <a:cubicBezTo>
                  <a:pt x="6411253" y="1977478"/>
                  <a:pt x="6417296" y="1971969"/>
                  <a:pt x="6417296" y="1965570"/>
                </a:cubicBezTo>
                <a:cubicBezTo>
                  <a:pt x="6417296" y="1954551"/>
                  <a:pt x="6405922" y="1947441"/>
                  <a:pt x="6396502" y="1947441"/>
                </a:cubicBezTo>
                <a:cubicBezTo>
                  <a:pt x="6391169" y="1947441"/>
                  <a:pt x="6388148" y="1951885"/>
                  <a:pt x="6385838" y="1951885"/>
                </a:cubicBezTo>
                <a:cubicBezTo>
                  <a:pt x="6380505" y="1951885"/>
                  <a:pt x="6378195" y="1940865"/>
                  <a:pt x="6378195" y="1936244"/>
                </a:cubicBezTo>
                <a:cubicBezTo>
                  <a:pt x="6378195" y="1925224"/>
                  <a:pt x="6386726" y="1926113"/>
                  <a:pt x="6386726" y="1917048"/>
                </a:cubicBezTo>
                <a:cubicBezTo>
                  <a:pt x="6386726" y="1906029"/>
                  <a:pt x="6382994" y="1906029"/>
                  <a:pt x="6386726" y="1896787"/>
                </a:cubicBezTo>
                <a:cubicBezTo>
                  <a:pt x="6375173" y="1896787"/>
                  <a:pt x="6371441" y="1886834"/>
                  <a:pt x="6362198" y="1886834"/>
                </a:cubicBezTo>
                <a:cubicBezTo>
                  <a:pt x="6337671" y="1886834"/>
                  <a:pt x="6320075" y="1914383"/>
                  <a:pt x="6298570" y="1914383"/>
                </a:cubicBezTo>
                <a:cubicBezTo>
                  <a:pt x="6298570" y="1897853"/>
                  <a:pt x="6313144" y="1891455"/>
                  <a:pt x="6313144" y="1876703"/>
                </a:cubicBezTo>
                <a:cubicBezTo>
                  <a:pt x="6313144" y="1871193"/>
                  <a:pt x="6304613" y="1859285"/>
                  <a:pt x="6298570" y="1859285"/>
                </a:cubicBezTo>
                <a:cubicBezTo>
                  <a:pt x="6290927" y="1859285"/>
                  <a:pt x="6287905" y="1868349"/>
                  <a:pt x="6286306" y="1871193"/>
                </a:cubicBezTo>
                <a:cubicBezTo>
                  <a:pt x="6280085" y="1883101"/>
                  <a:pt x="6262489" y="1896787"/>
                  <a:pt x="6253247" y="1905140"/>
                </a:cubicBezTo>
                <a:cubicBezTo>
                  <a:pt x="6242583" y="1914383"/>
                  <a:pt x="6220366" y="1907806"/>
                  <a:pt x="6220366" y="1927179"/>
                </a:cubicBezTo>
                <a:cubicBezTo>
                  <a:pt x="6220366" y="1936244"/>
                  <a:pt x="6233519" y="1939976"/>
                  <a:pt x="6236540" y="1942820"/>
                </a:cubicBezTo>
                <a:cubicBezTo>
                  <a:pt x="6245604" y="1951174"/>
                  <a:pt x="6242583" y="1960238"/>
                  <a:pt x="6251825" y="1967703"/>
                </a:cubicBezTo>
                <a:cubicBezTo>
                  <a:pt x="6257868" y="1972324"/>
                  <a:pt x="6265689" y="1969658"/>
                  <a:pt x="6271731" y="1969658"/>
                </a:cubicBezTo>
                <a:cubicBezTo>
                  <a:pt x="6276353" y="1969658"/>
                  <a:pt x="6276353" y="1949396"/>
                  <a:pt x="6282396" y="1949396"/>
                </a:cubicBezTo>
                <a:cubicBezTo>
                  <a:pt x="6290927" y="1949396"/>
                  <a:pt x="6293948" y="1956683"/>
                  <a:pt x="6299281" y="1960416"/>
                </a:cubicBezTo>
                <a:cubicBezTo>
                  <a:pt x="6309944" y="1968769"/>
                  <a:pt x="6321498" y="1958639"/>
                  <a:pt x="6327718" y="1968769"/>
                </a:cubicBezTo>
                <a:cubicBezTo>
                  <a:pt x="6312433" y="1987254"/>
                  <a:pt x="6279552" y="1987254"/>
                  <a:pt x="6272620" y="2011959"/>
                </a:cubicBezTo>
                <a:cubicBezTo>
                  <a:pt x="6269421" y="2022978"/>
                  <a:pt x="6256447" y="2023867"/>
                  <a:pt x="6256447" y="2034887"/>
                </a:cubicBezTo>
                <a:cubicBezTo>
                  <a:pt x="6256447" y="2047861"/>
                  <a:pt x="6271020" y="2056926"/>
                  <a:pt x="6277241" y="2057815"/>
                </a:cubicBezTo>
                <a:cubicBezTo>
                  <a:pt x="6277241" y="2060481"/>
                  <a:pt x="6277952" y="2075233"/>
                  <a:pt x="6277952" y="2075233"/>
                </a:cubicBezTo>
                <a:lnTo>
                  <a:pt x="6279552" y="2075233"/>
                </a:lnTo>
                <a:lnTo>
                  <a:pt x="6278841" y="2076121"/>
                </a:lnTo>
                <a:cubicBezTo>
                  <a:pt x="6285773" y="2080742"/>
                  <a:pt x="6285773" y="2091762"/>
                  <a:pt x="6288083" y="2096383"/>
                </a:cubicBezTo>
                <a:cubicBezTo>
                  <a:pt x="6301769" y="2121266"/>
                  <a:pt x="6309411" y="2135840"/>
                  <a:pt x="6309411" y="2175475"/>
                </a:cubicBezTo>
                <a:cubicBezTo>
                  <a:pt x="6309411" y="2202135"/>
                  <a:pt x="6297859" y="2211378"/>
                  <a:pt x="6297859" y="2231462"/>
                </a:cubicBezTo>
                <a:cubicBezTo>
                  <a:pt x="6286306" y="2234305"/>
                  <a:pt x="6265689" y="2270919"/>
                  <a:pt x="6261067" y="2281938"/>
                </a:cubicBezTo>
                <a:cubicBezTo>
                  <a:pt x="6254136" y="2299356"/>
                  <a:pt x="6248804" y="2333481"/>
                  <a:pt x="6230319" y="2333481"/>
                </a:cubicBezTo>
                <a:cubicBezTo>
                  <a:pt x="6228897" y="2342724"/>
                  <a:pt x="6224987" y="2346456"/>
                  <a:pt x="6218944" y="2350011"/>
                </a:cubicBezTo>
                <a:cubicBezTo>
                  <a:pt x="6197438" y="2364763"/>
                  <a:pt x="6189085" y="2390534"/>
                  <a:pt x="6153716" y="2390534"/>
                </a:cubicBezTo>
                <a:cubicBezTo>
                  <a:pt x="6146073" y="2390534"/>
                  <a:pt x="6142163" y="2383070"/>
                  <a:pt x="6134520" y="2383070"/>
                </a:cubicBezTo>
                <a:cubicBezTo>
                  <a:pt x="6132921" y="2383070"/>
                  <a:pt x="6125278" y="2400488"/>
                  <a:pt x="6125278" y="2400488"/>
                </a:cubicBezTo>
                <a:cubicBezTo>
                  <a:pt x="6116036" y="2411507"/>
                  <a:pt x="6101462" y="2407775"/>
                  <a:pt x="6087065" y="2416128"/>
                </a:cubicBezTo>
                <a:cubicBezTo>
                  <a:pt x="6080844" y="2419861"/>
                  <a:pt x="6065559" y="2422527"/>
                  <a:pt x="6060227" y="2428925"/>
                </a:cubicBezTo>
                <a:cubicBezTo>
                  <a:pt x="6054006" y="2436212"/>
                  <a:pt x="6058628" y="2448120"/>
                  <a:pt x="6050274" y="2448120"/>
                </a:cubicBezTo>
                <a:cubicBezTo>
                  <a:pt x="6043342" y="2448120"/>
                  <a:pt x="6045831" y="2429814"/>
                  <a:pt x="6046542" y="2425193"/>
                </a:cubicBezTo>
                <a:cubicBezTo>
                  <a:pt x="6031967" y="2417017"/>
                  <a:pt x="6022725" y="2422527"/>
                  <a:pt x="6009573" y="2415062"/>
                </a:cubicBezTo>
                <a:cubicBezTo>
                  <a:pt x="5994288" y="2443499"/>
                  <a:pt x="5956785" y="2450075"/>
                  <a:pt x="5956785" y="2489533"/>
                </a:cubicBezTo>
                <a:cubicBezTo>
                  <a:pt x="5956785" y="2497709"/>
                  <a:pt x="5960518" y="2499664"/>
                  <a:pt x="5963717" y="2503218"/>
                </a:cubicBezTo>
                <a:cubicBezTo>
                  <a:pt x="5981313" y="2524546"/>
                  <a:pt x="5988955" y="2548363"/>
                  <a:pt x="6008328" y="2562937"/>
                </a:cubicBezTo>
                <a:cubicBezTo>
                  <a:pt x="6026635" y="2577689"/>
                  <a:pt x="6039077" y="2618035"/>
                  <a:pt x="6039077" y="2648428"/>
                </a:cubicBezTo>
                <a:cubicBezTo>
                  <a:pt x="6039077" y="2669578"/>
                  <a:pt x="6029835" y="2677932"/>
                  <a:pt x="6029835" y="2694461"/>
                </a:cubicBezTo>
                <a:cubicBezTo>
                  <a:pt x="6005307" y="2701748"/>
                  <a:pt x="6002996" y="2711879"/>
                  <a:pt x="5983090" y="2723787"/>
                </a:cubicBezTo>
                <a:cubicBezTo>
                  <a:pt x="5973848" y="2729475"/>
                  <a:pt x="5975448" y="2744227"/>
                  <a:pt x="5966205" y="2744227"/>
                </a:cubicBezTo>
                <a:cubicBezTo>
                  <a:pt x="5963895" y="2744227"/>
                  <a:pt x="5963895" y="2738717"/>
                  <a:pt x="5963895" y="2735873"/>
                </a:cubicBezTo>
                <a:lnTo>
                  <a:pt x="5963895" y="2746004"/>
                </a:lnTo>
                <a:cubicBezTo>
                  <a:pt x="5963895" y="2755246"/>
                  <a:pt x="5948610" y="2768932"/>
                  <a:pt x="5945588" y="2768932"/>
                </a:cubicBezTo>
                <a:cubicBezTo>
                  <a:pt x="5942567" y="2768932"/>
                  <a:pt x="5939368" y="2756135"/>
                  <a:pt x="5939368" y="2750448"/>
                </a:cubicBezTo>
                <a:cubicBezTo>
                  <a:pt x="5939368" y="2743160"/>
                  <a:pt x="5939368" y="2739428"/>
                  <a:pt x="5942389" y="2737651"/>
                </a:cubicBezTo>
                <a:cubicBezTo>
                  <a:pt x="5939368" y="2735873"/>
                  <a:pt x="5937767" y="2728586"/>
                  <a:pt x="5937057" y="2723787"/>
                </a:cubicBezTo>
                <a:cubicBezTo>
                  <a:pt x="5925682" y="2723787"/>
                  <a:pt x="5910219" y="2719344"/>
                  <a:pt x="5910219" y="2705481"/>
                </a:cubicBezTo>
                <a:cubicBezTo>
                  <a:pt x="5893334" y="2705481"/>
                  <a:pt x="5901865" y="2691795"/>
                  <a:pt x="5892445" y="2680776"/>
                </a:cubicBezTo>
                <a:cubicBezTo>
                  <a:pt x="5881781" y="2667979"/>
                  <a:pt x="5870940" y="2667090"/>
                  <a:pt x="5858854" y="2662469"/>
                </a:cubicBezTo>
                <a:cubicBezTo>
                  <a:pt x="5857254" y="2662469"/>
                  <a:pt x="5854943" y="2650560"/>
                  <a:pt x="5854943" y="2650560"/>
                </a:cubicBezTo>
                <a:cubicBezTo>
                  <a:pt x="5852633" y="2640430"/>
                  <a:pt x="5843390" y="2638652"/>
                  <a:pt x="5835037" y="2638652"/>
                </a:cubicBezTo>
                <a:cubicBezTo>
                  <a:pt x="5828816" y="2638652"/>
                  <a:pt x="5830416" y="2644162"/>
                  <a:pt x="5830416" y="2648605"/>
                </a:cubicBezTo>
                <a:cubicBezTo>
                  <a:pt x="5830416" y="2656959"/>
                  <a:pt x="5833437" y="2658736"/>
                  <a:pt x="5833437" y="2666023"/>
                </a:cubicBezTo>
                <a:cubicBezTo>
                  <a:pt x="5833437" y="2693572"/>
                  <a:pt x="5811220" y="2700859"/>
                  <a:pt x="5811220" y="2725742"/>
                </a:cubicBezTo>
                <a:cubicBezTo>
                  <a:pt x="5811220" y="2754180"/>
                  <a:pt x="5837347" y="2743160"/>
                  <a:pt x="5837347" y="2769998"/>
                </a:cubicBezTo>
                <a:lnTo>
                  <a:pt x="5835926" y="2769998"/>
                </a:lnTo>
                <a:cubicBezTo>
                  <a:pt x="5838947" y="2776397"/>
                  <a:pt x="5839658" y="2792926"/>
                  <a:pt x="5844990" y="2799325"/>
                </a:cubicBezTo>
                <a:cubicBezTo>
                  <a:pt x="5865785" y="2824207"/>
                  <a:pt x="5910930" y="2829717"/>
                  <a:pt x="5910930" y="2875573"/>
                </a:cubicBezTo>
                <a:cubicBezTo>
                  <a:pt x="5910930" y="2884815"/>
                  <a:pt x="5907908" y="2884815"/>
                  <a:pt x="5907908" y="2893169"/>
                </a:cubicBezTo>
                <a:cubicBezTo>
                  <a:pt x="5907908" y="2909520"/>
                  <a:pt x="5919283" y="2915208"/>
                  <a:pt x="5922483" y="2926227"/>
                </a:cubicBezTo>
                <a:cubicBezTo>
                  <a:pt x="5925504" y="2938136"/>
                  <a:pt x="5925504" y="2942757"/>
                  <a:pt x="5929414" y="2952888"/>
                </a:cubicBezTo>
                <a:cubicBezTo>
                  <a:pt x="5923371" y="2953776"/>
                  <a:pt x="5922483" y="2953776"/>
                  <a:pt x="5919461" y="2953776"/>
                </a:cubicBezTo>
                <a:cubicBezTo>
                  <a:pt x="5917151" y="2953776"/>
                  <a:pt x="5916440" y="2957509"/>
                  <a:pt x="5914129" y="2957509"/>
                </a:cubicBezTo>
                <a:cubicBezTo>
                  <a:pt x="5906486" y="2957509"/>
                  <a:pt x="5905775" y="2951110"/>
                  <a:pt x="5901154" y="2949333"/>
                </a:cubicBezTo>
                <a:cubicBezTo>
                  <a:pt x="5877338" y="2940091"/>
                  <a:pt x="5855832" y="2912542"/>
                  <a:pt x="5847478" y="2882327"/>
                </a:cubicBezTo>
                <a:cubicBezTo>
                  <a:pt x="5840724" y="2855667"/>
                  <a:pt x="5839125" y="2836471"/>
                  <a:pt x="5830593" y="2815321"/>
                </a:cubicBezTo>
                <a:cubicBezTo>
                  <a:pt x="5825262" y="2802346"/>
                  <a:pt x="5819930" y="2769465"/>
                  <a:pt x="5807488" y="2769465"/>
                </a:cubicBezTo>
                <a:cubicBezTo>
                  <a:pt x="5799846" y="2769465"/>
                  <a:pt x="5804466" y="2774975"/>
                  <a:pt x="5797535" y="2769465"/>
                </a:cubicBezTo>
                <a:cubicBezTo>
                  <a:pt x="5795935" y="2769465"/>
                  <a:pt x="5797535" y="2765733"/>
                  <a:pt x="5797535" y="2763955"/>
                </a:cubicBezTo>
                <a:cubicBezTo>
                  <a:pt x="5797535" y="2751158"/>
                  <a:pt x="5799134" y="2741916"/>
                  <a:pt x="5801267" y="2729119"/>
                </a:cubicBezTo>
                <a:lnTo>
                  <a:pt x="5802867" y="2729119"/>
                </a:lnTo>
                <a:lnTo>
                  <a:pt x="5805177" y="2729119"/>
                </a:lnTo>
                <a:cubicBezTo>
                  <a:pt x="5799134" y="2725209"/>
                  <a:pt x="5805177" y="2704236"/>
                  <a:pt x="5805177" y="2694106"/>
                </a:cubicBezTo>
                <a:cubicBezTo>
                  <a:pt x="5805177" y="2653582"/>
                  <a:pt x="5785271" y="2629943"/>
                  <a:pt x="5785271" y="2600262"/>
                </a:cubicBezTo>
                <a:cubicBezTo>
                  <a:pt x="5775318" y="2600262"/>
                  <a:pt x="5788470" y="2572713"/>
                  <a:pt x="5780650" y="2559027"/>
                </a:cubicBezTo>
                <a:cubicBezTo>
                  <a:pt x="5778339" y="2554406"/>
                  <a:pt x="5772119" y="2556361"/>
                  <a:pt x="5770697" y="2554406"/>
                </a:cubicBezTo>
                <a:cubicBezTo>
                  <a:pt x="5766253" y="2548896"/>
                  <a:pt x="5768564" y="2545164"/>
                  <a:pt x="5763943" y="2539654"/>
                </a:cubicBezTo>
                <a:cubicBezTo>
                  <a:pt x="5750968" y="2555294"/>
                  <a:pt x="5745459" y="2581955"/>
                  <a:pt x="5723952" y="2581955"/>
                </a:cubicBezTo>
                <a:cubicBezTo>
                  <a:pt x="5712578" y="2581955"/>
                  <a:pt x="5711689" y="2570935"/>
                  <a:pt x="5711689" y="2559027"/>
                </a:cubicBezTo>
                <a:cubicBezTo>
                  <a:pt x="5711689" y="2546941"/>
                  <a:pt x="5715599" y="2541431"/>
                  <a:pt x="5715599" y="2531478"/>
                </a:cubicBezTo>
                <a:cubicBezTo>
                  <a:pt x="5715599" y="2527035"/>
                  <a:pt x="5711689" y="2524191"/>
                  <a:pt x="5710978" y="2519570"/>
                </a:cubicBezTo>
                <a:cubicBezTo>
                  <a:pt x="5705646" y="2500197"/>
                  <a:pt x="5696404" y="2485622"/>
                  <a:pt x="5688761" y="2470870"/>
                </a:cubicBezTo>
                <a:cubicBezTo>
                  <a:pt x="5677919" y="2460740"/>
                  <a:pt x="5669566" y="2453452"/>
                  <a:pt x="5663345" y="2441544"/>
                </a:cubicBezTo>
                <a:cubicBezTo>
                  <a:pt x="5657124" y="2430525"/>
                  <a:pt x="5658724" y="2415773"/>
                  <a:pt x="5655702" y="2404753"/>
                </a:cubicBezTo>
                <a:cubicBezTo>
                  <a:pt x="5652681" y="2391956"/>
                  <a:pt x="5639528" y="2386446"/>
                  <a:pt x="5627976" y="2383603"/>
                </a:cubicBezTo>
                <a:cubicBezTo>
                  <a:pt x="5627976" y="2411151"/>
                  <a:pt x="5606648" y="2416661"/>
                  <a:pt x="5586564" y="2416661"/>
                </a:cubicBezTo>
                <a:cubicBezTo>
                  <a:pt x="5574300" y="2416661"/>
                  <a:pt x="5574300" y="2412218"/>
                  <a:pt x="5568079" y="2407419"/>
                </a:cubicBezTo>
                <a:cubicBezTo>
                  <a:pt x="5562747" y="2421282"/>
                  <a:pt x="5546573" y="2422171"/>
                  <a:pt x="5544263" y="2430347"/>
                </a:cubicBezTo>
                <a:cubicBezTo>
                  <a:pt x="5541241" y="2443322"/>
                  <a:pt x="5541952" y="2453275"/>
                  <a:pt x="5535198" y="2461628"/>
                </a:cubicBezTo>
                <a:cubicBezTo>
                  <a:pt x="5521335" y="2478158"/>
                  <a:pt x="5499118" y="2482779"/>
                  <a:pt x="5486854" y="2497353"/>
                </a:cubicBezTo>
                <a:cubicBezTo>
                  <a:pt x="5471391" y="2515660"/>
                  <a:pt x="5457706" y="2534144"/>
                  <a:pt x="5443131" y="2551562"/>
                </a:cubicBezTo>
                <a:cubicBezTo>
                  <a:pt x="5437089" y="2559027"/>
                  <a:pt x="5428557" y="2570046"/>
                  <a:pt x="5423047" y="2571824"/>
                </a:cubicBezTo>
                <a:cubicBezTo>
                  <a:pt x="5409362" y="2577334"/>
                  <a:pt x="5393188" y="2580000"/>
                  <a:pt x="5393188" y="2599373"/>
                </a:cubicBezTo>
                <a:cubicBezTo>
                  <a:pt x="5393188" y="2615902"/>
                  <a:pt x="5398520" y="2624967"/>
                  <a:pt x="5398520" y="2639719"/>
                </a:cubicBezTo>
                <a:cubicBezTo>
                  <a:pt x="5398520" y="2662646"/>
                  <a:pt x="5389278" y="2677399"/>
                  <a:pt x="5389278" y="2694816"/>
                </a:cubicBezTo>
                <a:lnTo>
                  <a:pt x="5393010" y="2718633"/>
                </a:lnTo>
                <a:lnTo>
                  <a:pt x="5389278" y="2719522"/>
                </a:lnTo>
                <a:cubicBezTo>
                  <a:pt x="5389278" y="2722188"/>
                  <a:pt x="5383946" y="2722188"/>
                  <a:pt x="5381635" y="2723076"/>
                </a:cubicBezTo>
                <a:cubicBezTo>
                  <a:pt x="5370793" y="2726809"/>
                  <a:pt x="5373104" y="2750625"/>
                  <a:pt x="5367061" y="2754180"/>
                </a:cubicBezTo>
                <a:cubicBezTo>
                  <a:pt x="5357819" y="2759690"/>
                  <a:pt x="5356397" y="2756135"/>
                  <a:pt x="5352487" y="2765377"/>
                </a:cubicBezTo>
                <a:cubicBezTo>
                  <a:pt x="5349465" y="2772664"/>
                  <a:pt x="5348754" y="2783862"/>
                  <a:pt x="5342533" y="2783862"/>
                </a:cubicBezTo>
                <a:cubicBezTo>
                  <a:pt x="5336313" y="2784750"/>
                  <a:pt x="5331869" y="2781018"/>
                  <a:pt x="5330981" y="2774620"/>
                </a:cubicBezTo>
                <a:cubicBezTo>
                  <a:pt x="5327249" y="2774620"/>
                  <a:pt x="5324938" y="2768043"/>
                  <a:pt x="5324227" y="2765377"/>
                </a:cubicBezTo>
                <a:cubicBezTo>
                  <a:pt x="5318006" y="2743160"/>
                  <a:pt x="5309652" y="2724854"/>
                  <a:pt x="5304321" y="2705481"/>
                </a:cubicBezTo>
                <a:cubicBezTo>
                  <a:pt x="5301299" y="2692861"/>
                  <a:pt x="5290457" y="2683619"/>
                  <a:pt x="5287436" y="2676154"/>
                </a:cubicBezTo>
                <a:cubicBezTo>
                  <a:pt x="5281393" y="2661402"/>
                  <a:pt x="5285125" y="2649494"/>
                  <a:pt x="5279082" y="2638652"/>
                </a:cubicBezTo>
                <a:cubicBezTo>
                  <a:pt x="5273039" y="2626566"/>
                  <a:pt x="5273039" y="2621057"/>
                  <a:pt x="5269840" y="2609148"/>
                </a:cubicBezTo>
                <a:cubicBezTo>
                  <a:pt x="5266108" y="2595463"/>
                  <a:pt x="5252244" y="2565070"/>
                  <a:pt x="5246912" y="2544808"/>
                </a:cubicBezTo>
                <a:cubicBezTo>
                  <a:pt x="5242291" y="2526501"/>
                  <a:pt x="5233938" y="2508906"/>
                  <a:pt x="5233938" y="2491488"/>
                </a:cubicBezTo>
                <a:cubicBezTo>
                  <a:pt x="5233938" y="2488822"/>
                  <a:pt x="5232693" y="2481179"/>
                  <a:pt x="5232693" y="2478513"/>
                </a:cubicBezTo>
                <a:lnTo>
                  <a:pt x="5233227" y="2479224"/>
                </a:lnTo>
                <a:cubicBezTo>
                  <a:pt x="5233582" y="2466960"/>
                  <a:pt x="5236959" y="2464472"/>
                  <a:pt x="5236959" y="2452919"/>
                </a:cubicBezTo>
                <a:cubicBezTo>
                  <a:pt x="5236959" y="2438167"/>
                  <a:pt x="5229316" y="2427325"/>
                  <a:pt x="5229316" y="2415240"/>
                </a:cubicBezTo>
                <a:cubicBezTo>
                  <a:pt x="5229316" y="2412573"/>
                  <a:pt x="5233760" y="2405997"/>
                  <a:pt x="5233760" y="2402443"/>
                </a:cubicBezTo>
                <a:lnTo>
                  <a:pt x="5227717" y="2402443"/>
                </a:lnTo>
                <a:cubicBezTo>
                  <a:pt x="5217764" y="2414351"/>
                  <a:pt x="5216875" y="2445632"/>
                  <a:pt x="5197146" y="2445632"/>
                </a:cubicBezTo>
                <a:cubicBezTo>
                  <a:pt x="5173330" y="2445632"/>
                  <a:pt x="5164087" y="2417195"/>
                  <a:pt x="5152713" y="2403331"/>
                </a:cubicBezTo>
                <a:cubicBezTo>
                  <a:pt x="5159644" y="2397821"/>
                  <a:pt x="5164976" y="2402443"/>
                  <a:pt x="5171908" y="2399599"/>
                </a:cubicBezTo>
                <a:cubicBezTo>
                  <a:pt x="5177951" y="2397644"/>
                  <a:pt x="5178840" y="2389468"/>
                  <a:pt x="5181861" y="2385913"/>
                </a:cubicBezTo>
                <a:cubicBezTo>
                  <a:pt x="5175818" y="2383958"/>
                  <a:pt x="5170308" y="2383958"/>
                  <a:pt x="5164087" y="2383958"/>
                </a:cubicBezTo>
                <a:cubicBezTo>
                  <a:pt x="5148803" y="2383958"/>
                  <a:pt x="5126586" y="2365651"/>
                  <a:pt x="5118943" y="2351966"/>
                </a:cubicBezTo>
                <a:cubicBezTo>
                  <a:pt x="5112722" y="2340057"/>
                  <a:pt x="5108101" y="2318907"/>
                  <a:pt x="5099037" y="2315175"/>
                </a:cubicBezTo>
                <a:cubicBezTo>
                  <a:pt x="5090506" y="2312331"/>
                  <a:pt x="5084463" y="2314286"/>
                  <a:pt x="5076109" y="2314286"/>
                </a:cubicBezTo>
                <a:cubicBezTo>
                  <a:pt x="5066866" y="2314286"/>
                  <a:pt x="5064734" y="2321573"/>
                  <a:pt x="5056913" y="2321573"/>
                </a:cubicBezTo>
                <a:lnTo>
                  <a:pt x="5037007" y="2315175"/>
                </a:lnTo>
                <a:cubicBezTo>
                  <a:pt x="5033986" y="2317130"/>
                  <a:pt x="5031675" y="2319796"/>
                  <a:pt x="5030253" y="2321573"/>
                </a:cubicBezTo>
                <a:lnTo>
                  <a:pt x="5003416" y="2323351"/>
                </a:lnTo>
                <a:cubicBezTo>
                  <a:pt x="5003416" y="2324239"/>
                  <a:pt x="5000216" y="2323351"/>
                  <a:pt x="4999505" y="2323351"/>
                </a:cubicBezTo>
                <a:cubicBezTo>
                  <a:pt x="4984931" y="2323351"/>
                  <a:pt x="4951161" y="2312331"/>
                  <a:pt x="4930544" y="2312331"/>
                </a:cubicBezTo>
                <a:cubicBezTo>
                  <a:pt x="4926634" y="2312331"/>
                  <a:pt x="4904417" y="2305044"/>
                  <a:pt x="4903706" y="2303977"/>
                </a:cubicBezTo>
                <a:cubicBezTo>
                  <a:pt x="4896063" y="2294913"/>
                  <a:pt x="4896063" y="2267186"/>
                  <a:pt x="4880067" y="2267186"/>
                </a:cubicBezTo>
                <a:cubicBezTo>
                  <a:pt x="4871536" y="2267186"/>
                  <a:pt x="4868515" y="2275540"/>
                  <a:pt x="4863894" y="2281050"/>
                </a:cubicBezTo>
                <a:lnTo>
                  <a:pt x="4825503" y="2281050"/>
                </a:lnTo>
                <a:cubicBezTo>
                  <a:pt x="4813239" y="2276429"/>
                  <a:pt x="4807018" y="2264520"/>
                  <a:pt x="4799376" y="2255278"/>
                </a:cubicBezTo>
                <a:cubicBezTo>
                  <a:pt x="4790134" y="2244259"/>
                  <a:pt x="4777870" y="2249768"/>
                  <a:pt x="4769516" y="2239637"/>
                </a:cubicBezTo>
                <a:cubicBezTo>
                  <a:pt x="4764895" y="2234128"/>
                  <a:pt x="4767206" y="2226840"/>
                  <a:pt x="4765784" y="2223108"/>
                </a:cubicBezTo>
                <a:cubicBezTo>
                  <a:pt x="4757253" y="2203024"/>
                  <a:pt x="4740368" y="2174409"/>
                  <a:pt x="4718862" y="2174409"/>
                </a:cubicBezTo>
                <a:cubicBezTo>
                  <a:pt x="4708198" y="2174409"/>
                  <a:pt x="4703577" y="2190938"/>
                  <a:pt x="4703577" y="2203735"/>
                </a:cubicBezTo>
                <a:cubicBezTo>
                  <a:pt x="4703577" y="2212977"/>
                  <a:pt x="4703577" y="2217598"/>
                  <a:pt x="4705176" y="2224885"/>
                </a:cubicBezTo>
                <a:cubicBezTo>
                  <a:pt x="4709797" y="2246925"/>
                  <a:pt x="4731303" y="2286382"/>
                  <a:pt x="4748899" y="2291003"/>
                </a:cubicBezTo>
                <a:cubicBezTo>
                  <a:pt x="4748899" y="2301134"/>
                  <a:pt x="4753342" y="2303800"/>
                  <a:pt x="4754231" y="2312153"/>
                </a:cubicBezTo>
                <a:cubicBezTo>
                  <a:pt x="4763473" y="2309487"/>
                  <a:pt x="4761874" y="2297401"/>
                  <a:pt x="4769516" y="2295624"/>
                </a:cubicBezTo>
                <a:cubicBezTo>
                  <a:pt x="4770227" y="2299179"/>
                  <a:pt x="4770227" y="2302022"/>
                  <a:pt x="4770227" y="2305755"/>
                </a:cubicBezTo>
                <a:cubicBezTo>
                  <a:pt x="4770227" y="2316774"/>
                  <a:pt x="4764895" y="2324061"/>
                  <a:pt x="4764895" y="2335259"/>
                </a:cubicBezTo>
                <a:cubicBezTo>
                  <a:pt x="4764895" y="2348056"/>
                  <a:pt x="4784801" y="2354632"/>
                  <a:pt x="4796354" y="2354632"/>
                </a:cubicBezTo>
                <a:cubicBezTo>
                  <a:pt x="4847720" y="2354632"/>
                  <a:pt x="4851630" y="2316952"/>
                  <a:pt x="4879178" y="2292247"/>
                </a:cubicBezTo>
                <a:lnTo>
                  <a:pt x="4879178" y="2326194"/>
                </a:lnTo>
                <a:cubicBezTo>
                  <a:pt x="4889843" y="2352854"/>
                  <a:pt x="4904417" y="2357476"/>
                  <a:pt x="4926634" y="2365829"/>
                </a:cubicBezTo>
                <a:cubicBezTo>
                  <a:pt x="4935165" y="2368495"/>
                  <a:pt x="4935876" y="2384136"/>
                  <a:pt x="4941208" y="2387868"/>
                </a:cubicBezTo>
                <a:lnTo>
                  <a:pt x="4941208" y="2386980"/>
                </a:lnTo>
                <a:cubicBezTo>
                  <a:pt x="4945118" y="2395333"/>
                  <a:pt x="4955782" y="2393556"/>
                  <a:pt x="4955782" y="2401732"/>
                </a:cubicBezTo>
                <a:cubicBezTo>
                  <a:pt x="4955782" y="2422882"/>
                  <a:pt x="4933565" y="2430169"/>
                  <a:pt x="4933565" y="2452208"/>
                </a:cubicBezTo>
                <a:cubicBezTo>
                  <a:pt x="4922013" y="2452208"/>
                  <a:pt x="4914370" y="2455941"/>
                  <a:pt x="4911348" y="2466960"/>
                </a:cubicBezTo>
                <a:cubicBezTo>
                  <a:pt x="4908327" y="2477980"/>
                  <a:pt x="4909038" y="2493621"/>
                  <a:pt x="4899974" y="2493621"/>
                </a:cubicBezTo>
                <a:cubicBezTo>
                  <a:pt x="4888421" y="2493621"/>
                  <a:pt x="4889309" y="2520281"/>
                  <a:pt x="4877579" y="2520281"/>
                </a:cubicBezTo>
                <a:cubicBezTo>
                  <a:pt x="4870825" y="2520281"/>
                  <a:pt x="4856251" y="2535921"/>
                  <a:pt x="4856251" y="2546763"/>
                </a:cubicBezTo>
                <a:cubicBezTo>
                  <a:pt x="4835456" y="2551385"/>
                  <a:pt x="4788889" y="2561515"/>
                  <a:pt x="4788889" y="2581777"/>
                </a:cubicBezTo>
                <a:cubicBezTo>
                  <a:pt x="4788889" y="2584621"/>
                  <a:pt x="4790311" y="2588176"/>
                  <a:pt x="4791911" y="2590131"/>
                </a:cubicBezTo>
                <a:cubicBezTo>
                  <a:pt x="4774315" y="2600262"/>
                  <a:pt x="4750676" y="2606660"/>
                  <a:pt x="4732192" y="2612170"/>
                </a:cubicBezTo>
                <a:cubicBezTo>
                  <a:pt x="4722950" y="2615013"/>
                  <a:pt x="4692379" y="2640607"/>
                  <a:pt x="4682426" y="2646295"/>
                </a:cubicBezTo>
                <a:lnTo>
                  <a:pt x="4658609" y="2646295"/>
                </a:lnTo>
                <a:cubicBezTo>
                  <a:pt x="4645635" y="2657314"/>
                  <a:pt x="4643502" y="2664957"/>
                  <a:pt x="4627328" y="2664957"/>
                </a:cubicBezTo>
                <a:lnTo>
                  <a:pt x="4622529" y="2668334"/>
                </a:lnTo>
                <a:cubicBezTo>
                  <a:pt x="4620219" y="2668334"/>
                  <a:pt x="4600668" y="2656781"/>
                  <a:pt x="4598535" y="2655715"/>
                </a:cubicBezTo>
                <a:cubicBezTo>
                  <a:pt x="4596580" y="2654648"/>
                  <a:pt x="4602623" y="2654648"/>
                  <a:pt x="4597646" y="2645406"/>
                </a:cubicBezTo>
                <a:cubicBezTo>
                  <a:pt x="4589649" y="2631010"/>
                  <a:pt x="4584139" y="2615902"/>
                  <a:pt x="4584139" y="2598307"/>
                </a:cubicBezTo>
                <a:cubicBezTo>
                  <a:pt x="4575785" y="2597418"/>
                  <a:pt x="4581650" y="2580000"/>
                  <a:pt x="4583250" y="2571824"/>
                </a:cubicBezTo>
                <a:cubicBezTo>
                  <a:pt x="4587160" y="2551562"/>
                  <a:pt x="4574185" y="2543209"/>
                  <a:pt x="4565832" y="2533078"/>
                </a:cubicBezTo>
                <a:cubicBezTo>
                  <a:pt x="4556590" y="2522058"/>
                  <a:pt x="4535439" y="2490421"/>
                  <a:pt x="4535439" y="2468204"/>
                </a:cubicBezTo>
                <a:cubicBezTo>
                  <a:pt x="4508601" y="2460917"/>
                  <a:pt x="4502203" y="2442077"/>
                  <a:pt x="4502203" y="2407242"/>
                </a:cubicBezTo>
                <a:cubicBezTo>
                  <a:pt x="4502203" y="2386091"/>
                  <a:pt x="4492250" y="2381470"/>
                  <a:pt x="4489051" y="2364052"/>
                </a:cubicBezTo>
                <a:cubicBezTo>
                  <a:pt x="4485318" y="2360497"/>
                  <a:pt x="4481408" y="2354810"/>
                  <a:pt x="4479097" y="2352144"/>
                </a:cubicBezTo>
                <a:cubicBezTo>
                  <a:pt x="4476076" y="2348411"/>
                  <a:pt x="4466123" y="2350189"/>
                  <a:pt x="4463812" y="2347523"/>
                </a:cubicBezTo>
                <a:cubicBezTo>
                  <a:pt x="4459191" y="2342013"/>
                  <a:pt x="4460791" y="2328149"/>
                  <a:pt x="4459191" y="2322640"/>
                </a:cubicBezTo>
                <a:cubicBezTo>
                  <a:pt x="4456880" y="2313397"/>
                  <a:pt x="4451549" y="2305932"/>
                  <a:pt x="4448527" y="2300423"/>
                </a:cubicBezTo>
                <a:cubicBezTo>
                  <a:pt x="4439462" y="2283893"/>
                  <a:pt x="4431642" y="2270208"/>
                  <a:pt x="4423289" y="2254567"/>
                </a:cubicBezTo>
                <a:cubicBezTo>
                  <a:pt x="4420978" y="2249946"/>
                  <a:pt x="4410314" y="2235372"/>
                  <a:pt x="4410314" y="2232528"/>
                </a:cubicBezTo>
                <a:cubicBezTo>
                  <a:pt x="4410314" y="2226307"/>
                  <a:pt x="4412802" y="2214577"/>
                  <a:pt x="4414224" y="2203379"/>
                </a:cubicBezTo>
                <a:cubicBezTo>
                  <a:pt x="4411025" y="2216710"/>
                  <a:pt x="4402672" y="2240171"/>
                  <a:pt x="4400361" y="2249057"/>
                </a:cubicBezTo>
                <a:cubicBezTo>
                  <a:pt x="4384187" y="2246214"/>
                  <a:pt x="4371034" y="2204979"/>
                  <a:pt x="4358060" y="2189338"/>
                </a:cubicBezTo>
                <a:lnTo>
                  <a:pt x="4358060" y="2204979"/>
                </a:lnTo>
                <a:lnTo>
                  <a:pt x="4430931" y="2359253"/>
                </a:lnTo>
                <a:cubicBezTo>
                  <a:pt x="4427021" y="2378448"/>
                  <a:pt x="4450127" y="2418972"/>
                  <a:pt x="4461502" y="2429992"/>
                </a:cubicBezTo>
                <a:lnTo>
                  <a:pt x="4461502" y="2478691"/>
                </a:lnTo>
                <a:cubicBezTo>
                  <a:pt x="4469144" y="2503396"/>
                  <a:pt x="4484607" y="2503396"/>
                  <a:pt x="4495982" y="2521880"/>
                </a:cubicBezTo>
                <a:cubicBezTo>
                  <a:pt x="4509846" y="2543919"/>
                  <a:pt x="4501314" y="2567914"/>
                  <a:pt x="4515177" y="2584265"/>
                </a:cubicBezTo>
                <a:cubicBezTo>
                  <a:pt x="4527441" y="2599017"/>
                  <a:pt x="4535795" y="2599906"/>
                  <a:pt x="4549658" y="2611814"/>
                </a:cubicBezTo>
                <a:cubicBezTo>
                  <a:pt x="4561922" y="2623012"/>
                  <a:pt x="4568498" y="2661047"/>
                  <a:pt x="4593736" y="2661047"/>
                </a:cubicBezTo>
                <a:cubicBezTo>
                  <a:pt x="4593736" y="2676687"/>
                  <a:pt x="4601023" y="2678998"/>
                  <a:pt x="4593381" y="2690018"/>
                </a:cubicBezTo>
                <a:cubicBezTo>
                  <a:pt x="4603334" y="2699260"/>
                  <a:pt x="4613287" y="2728586"/>
                  <a:pt x="4626262" y="2728586"/>
                </a:cubicBezTo>
                <a:cubicBezTo>
                  <a:pt x="4638526" y="2728586"/>
                  <a:pt x="4639414" y="2716678"/>
                  <a:pt x="4649367" y="2712945"/>
                </a:cubicBezTo>
                <a:cubicBezTo>
                  <a:pt x="4660920" y="2708324"/>
                  <a:pt x="4668563" y="2714901"/>
                  <a:pt x="4680116" y="2712945"/>
                </a:cubicBezTo>
                <a:cubicBezTo>
                  <a:pt x="4709264" y="2707436"/>
                  <a:pt x="4736813" y="2693572"/>
                  <a:pt x="4764540" y="2685397"/>
                </a:cubicBezTo>
                <a:cubicBezTo>
                  <a:pt x="4766850" y="2690906"/>
                  <a:pt x="4769872" y="2693750"/>
                  <a:pt x="4769872" y="2699082"/>
                </a:cubicBezTo>
                <a:cubicBezTo>
                  <a:pt x="4769872" y="2751514"/>
                  <a:pt x="4735391" y="2819409"/>
                  <a:pt x="4716196" y="2850690"/>
                </a:cubicBezTo>
                <a:cubicBezTo>
                  <a:pt x="4693268" y="2887481"/>
                  <a:pt x="4683315" y="2920540"/>
                  <a:pt x="4654877" y="2947200"/>
                </a:cubicBezTo>
                <a:cubicBezTo>
                  <a:pt x="4604400" y="2995188"/>
                  <a:pt x="4549836" y="3009585"/>
                  <a:pt x="4530641" y="3091521"/>
                </a:cubicBezTo>
                <a:cubicBezTo>
                  <a:pt x="4525308" y="3114449"/>
                  <a:pt x="4505402" y="3120669"/>
                  <a:pt x="4505402" y="3146618"/>
                </a:cubicBezTo>
                <a:cubicBezTo>
                  <a:pt x="4505402" y="3175056"/>
                  <a:pt x="4511445" y="3187853"/>
                  <a:pt x="4511445" y="3215402"/>
                </a:cubicBezTo>
                <a:cubicBezTo>
                  <a:pt x="4511445" y="3246683"/>
                  <a:pt x="4539883" y="3262146"/>
                  <a:pt x="4539883" y="3279564"/>
                </a:cubicBezTo>
                <a:cubicBezTo>
                  <a:pt x="4539883" y="3285252"/>
                  <a:pt x="4535262" y="3291650"/>
                  <a:pt x="4534373" y="3293428"/>
                </a:cubicBezTo>
                <a:lnTo>
                  <a:pt x="4534373" y="3316355"/>
                </a:lnTo>
                <a:cubicBezTo>
                  <a:pt x="4534373" y="3331107"/>
                  <a:pt x="4532062" y="3348525"/>
                  <a:pt x="4532062" y="3374297"/>
                </a:cubicBezTo>
                <a:cubicBezTo>
                  <a:pt x="4536684" y="3379807"/>
                  <a:pt x="4538283" y="3385317"/>
                  <a:pt x="4538283" y="3392781"/>
                </a:cubicBezTo>
                <a:cubicBezTo>
                  <a:pt x="4538283" y="3464409"/>
                  <a:pt x="4436974" y="3456233"/>
                  <a:pt x="4428621" y="3516663"/>
                </a:cubicBezTo>
                <a:cubicBezTo>
                  <a:pt x="4417957" y="3518618"/>
                  <a:pt x="4405693" y="3534081"/>
                  <a:pt x="4405693" y="3544211"/>
                </a:cubicBezTo>
                <a:cubicBezTo>
                  <a:pt x="4405693" y="3564473"/>
                  <a:pt x="4427199" y="3578159"/>
                  <a:pt x="4427199" y="3605708"/>
                </a:cubicBezTo>
                <a:cubicBezTo>
                  <a:pt x="4427199" y="3620460"/>
                  <a:pt x="4425599" y="3650675"/>
                  <a:pt x="4420978" y="3659028"/>
                </a:cubicBezTo>
                <a:cubicBezTo>
                  <a:pt x="4416357" y="3666315"/>
                  <a:pt x="4403382" y="3662761"/>
                  <a:pt x="4398050" y="3665427"/>
                </a:cubicBezTo>
                <a:cubicBezTo>
                  <a:pt x="4379744" y="3676446"/>
                  <a:pt x="4368902" y="3685688"/>
                  <a:pt x="4359659" y="3708616"/>
                </a:cubicBezTo>
                <a:cubicBezTo>
                  <a:pt x="4366413" y="3713059"/>
                  <a:pt x="4371034" y="3719636"/>
                  <a:pt x="4371034" y="3727812"/>
                </a:cubicBezTo>
                <a:cubicBezTo>
                  <a:pt x="4371034" y="3753583"/>
                  <a:pt x="4349529" y="3773667"/>
                  <a:pt x="4340464" y="3784865"/>
                </a:cubicBezTo>
                <a:cubicBezTo>
                  <a:pt x="4323402" y="3804949"/>
                  <a:pt x="4321980" y="3826277"/>
                  <a:pt x="4309716" y="3844583"/>
                </a:cubicBezTo>
                <a:cubicBezTo>
                  <a:pt x="4290521" y="3873910"/>
                  <a:pt x="4282167" y="3899681"/>
                  <a:pt x="4250708" y="3917988"/>
                </a:cubicBezTo>
                <a:cubicBezTo>
                  <a:pt x="4237733" y="3925275"/>
                  <a:pt x="4218538" y="3917988"/>
                  <a:pt x="4216228" y="3934517"/>
                </a:cubicBezTo>
                <a:cubicBezTo>
                  <a:pt x="4206274" y="3935406"/>
                  <a:pt x="4200231" y="3940916"/>
                  <a:pt x="4193299" y="3940916"/>
                </a:cubicBezTo>
                <a:cubicBezTo>
                  <a:pt x="4184946" y="3940916"/>
                  <a:pt x="4180325" y="3931851"/>
                  <a:pt x="4171794" y="3931851"/>
                </a:cubicBezTo>
                <a:cubicBezTo>
                  <a:pt x="4139624" y="3931851"/>
                  <a:pt x="4120428" y="3959400"/>
                  <a:pt x="4091280" y="3959400"/>
                </a:cubicBezTo>
                <a:cubicBezTo>
                  <a:pt x="4078305" y="3959400"/>
                  <a:pt x="4071374" y="3951047"/>
                  <a:pt x="4066752" y="3940916"/>
                </a:cubicBezTo>
                <a:cubicBezTo>
                  <a:pt x="4062131" y="3941804"/>
                  <a:pt x="4060709" y="3944648"/>
                  <a:pt x="4059110" y="3945537"/>
                </a:cubicBezTo>
                <a:cubicBezTo>
                  <a:pt x="4059110" y="3927230"/>
                  <a:pt x="4051467" y="3906968"/>
                  <a:pt x="4045247" y="3899503"/>
                </a:cubicBezTo>
                <a:cubicBezTo>
                  <a:pt x="4051289" y="3892216"/>
                  <a:pt x="4055200" y="3884751"/>
                  <a:pt x="4055200" y="3874621"/>
                </a:cubicBezTo>
                <a:cubicBezTo>
                  <a:pt x="4055200" y="3859869"/>
                  <a:pt x="4033694" y="3832320"/>
                  <a:pt x="4029961" y="3824144"/>
                </a:cubicBezTo>
                <a:cubicBezTo>
                  <a:pt x="4002412" y="3767980"/>
                  <a:pt x="3967043" y="3713771"/>
                  <a:pt x="3967043" y="3633079"/>
                </a:cubicBezTo>
                <a:lnTo>
                  <a:pt x="3967043" y="3608196"/>
                </a:lnTo>
                <a:cubicBezTo>
                  <a:pt x="3967043" y="3595221"/>
                  <a:pt x="3957801" y="3590778"/>
                  <a:pt x="3951758" y="3577804"/>
                </a:cubicBezTo>
                <a:cubicBezTo>
                  <a:pt x="3930252" y="3534791"/>
                  <a:pt x="3907324" y="3499778"/>
                  <a:pt x="3907324" y="3440059"/>
                </a:cubicBezTo>
                <a:cubicBezTo>
                  <a:pt x="3907324" y="3375719"/>
                  <a:pt x="3955668" y="3360078"/>
                  <a:pt x="3955668" y="3311379"/>
                </a:cubicBezTo>
                <a:cubicBezTo>
                  <a:pt x="3955668" y="3288451"/>
                  <a:pt x="3948025" y="3279209"/>
                  <a:pt x="3945715" y="3259125"/>
                </a:cubicBezTo>
                <a:cubicBezTo>
                  <a:pt x="3940205" y="3219668"/>
                  <a:pt x="3934162" y="3205804"/>
                  <a:pt x="3926519" y="3182877"/>
                </a:cubicBezTo>
                <a:cubicBezTo>
                  <a:pt x="3920477" y="3164570"/>
                  <a:pt x="3923498" y="3143419"/>
                  <a:pt x="3913545" y="3127779"/>
                </a:cubicBezTo>
                <a:cubicBezTo>
                  <a:pt x="3893639" y="3097386"/>
                  <a:pt x="3849916" y="3065216"/>
                  <a:pt x="3849916" y="3022026"/>
                </a:cubicBezTo>
                <a:cubicBezTo>
                  <a:pt x="3849916" y="3011895"/>
                  <a:pt x="3862180" y="2988968"/>
                  <a:pt x="3867512" y="2985235"/>
                </a:cubicBezTo>
                <a:cubicBezTo>
                  <a:pt x="3864490" y="2977060"/>
                  <a:pt x="3867512" y="2975104"/>
                  <a:pt x="3867512" y="2971550"/>
                </a:cubicBezTo>
                <a:cubicBezTo>
                  <a:pt x="3867512" y="2960352"/>
                  <a:pt x="3867512" y="2932981"/>
                  <a:pt x="3875154" y="2925516"/>
                </a:cubicBezTo>
                <a:cubicBezTo>
                  <a:pt x="3866801" y="2905254"/>
                  <a:pt x="3852937" y="2886948"/>
                  <a:pt x="3826810" y="2886948"/>
                </a:cubicBezTo>
                <a:lnTo>
                  <a:pt x="3794640" y="2886948"/>
                </a:lnTo>
                <a:cubicBezTo>
                  <a:pt x="3771535" y="2886948"/>
                  <a:pt x="3766202" y="2833805"/>
                  <a:pt x="3734744" y="2833805"/>
                </a:cubicBezTo>
                <a:cubicBezTo>
                  <a:pt x="3696530" y="2833805"/>
                  <a:pt x="3668093" y="2854778"/>
                  <a:pt x="3638945" y="2865797"/>
                </a:cubicBezTo>
                <a:cubicBezTo>
                  <a:pt x="3627392" y="2870241"/>
                  <a:pt x="3623659" y="2882327"/>
                  <a:pt x="3612106" y="2882327"/>
                </a:cubicBezTo>
                <a:cubicBezTo>
                  <a:pt x="3600554" y="2882327"/>
                  <a:pt x="3581358" y="2868464"/>
                  <a:pt x="3566073" y="2868464"/>
                </a:cubicBezTo>
                <a:cubicBezTo>
                  <a:pt x="3536214" y="2868464"/>
                  <a:pt x="3523061" y="2886770"/>
                  <a:pt x="3493202" y="2886770"/>
                </a:cubicBezTo>
                <a:cubicBezTo>
                  <a:pt x="3483960" y="2886770"/>
                  <a:pt x="3473295" y="2882327"/>
                  <a:pt x="3470274" y="2879483"/>
                </a:cubicBezTo>
                <a:cubicBezTo>
                  <a:pt x="3448768" y="2860110"/>
                  <a:pt x="3404334" y="2828828"/>
                  <a:pt x="3388161" y="2799502"/>
                </a:cubicBezTo>
                <a:cubicBezTo>
                  <a:pt x="3373586" y="2772842"/>
                  <a:pt x="3368965" y="2750803"/>
                  <a:pt x="3349947" y="2732496"/>
                </a:cubicBezTo>
                <a:cubicBezTo>
                  <a:pt x="3344615" y="2727875"/>
                  <a:pt x="3303914" y="2684686"/>
                  <a:pt x="3303914" y="2680953"/>
                </a:cubicBezTo>
                <a:cubicBezTo>
                  <a:pt x="3300182" y="2675443"/>
                  <a:pt x="3297693" y="2673666"/>
                  <a:pt x="3293961" y="2668156"/>
                </a:cubicBezTo>
                <a:lnTo>
                  <a:pt x="3296272" y="2668156"/>
                </a:lnTo>
                <a:cubicBezTo>
                  <a:pt x="3296272" y="2654293"/>
                  <a:pt x="3292361" y="2647006"/>
                  <a:pt x="3292361" y="2638830"/>
                </a:cubicBezTo>
                <a:cubicBezTo>
                  <a:pt x="3292361" y="2625855"/>
                  <a:pt x="3286318" y="2621234"/>
                  <a:pt x="3280809" y="2608615"/>
                </a:cubicBezTo>
                <a:cubicBezTo>
                  <a:pt x="3297693" y="2598484"/>
                  <a:pt x="3312979" y="2548896"/>
                  <a:pt x="3312979" y="2525968"/>
                </a:cubicBezTo>
                <a:cubicBezTo>
                  <a:pt x="3312979" y="2485445"/>
                  <a:pt x="3297693" y="2459673"/>
                  <a:pt x="3297693" y="2423060"/>
                </a:cubicBezTo>
                <a:cubicBezTo>
                  <a:pt x="3297693" y="2404575"/>
                  <a:pt x="3315289" y="2393556"/>
                  <a:pt x="3319199" y="2378804"/>
                </a:cubicBezTo>
                <a:cubicBezTo>
                  <a:pt x="3329152" y="2342901"/>
                  <a:pt x="3352258" y="2294380"/>
                  <a:pt x="3370565" y="2263987"/>
                </a:cubicBezTo>
                <a:cubicBezTo>
                  <a:pt x="3381229" y="2246569"/>
                  <a:pt x="3401135" y="2248346"/>
                  <a:pt x="3414998" y="2239282"/>
                </a:cubicBezTo>
                <a:cubicBezTo>
                  <a:pt x="3426551" y="2230928"/>
                  <a:pt x="3445746" y="2212622"/>
                  <a:pt x="3449479" y="2197870"/>
                </a:cubicBezTo>
                <a:cubicBezTo>
                  <a:pt x="3458721" y="2163922"/>
                  <a:pt x="3447168" y="2149170"/>
                  <a:pt x="3462454" y="2126243"/>
                </a:cubicBezTo>
                <a:cubicBezTo>
                  <a:pt x="3482360" y="2096028"/>
                  <a:pt x="3508487" y="2067412"/>
                  <a:pt x="3527682" y="2038975"/>
                </a:cubicBezTo>
                <a:lnTo>
                  <a:pt x="3526083" y="2038975"/>
                </a:lnTo>
                <a:cubicBezTo>
                  <a:pt x="3532304" y="2029910"/>
                  <a:pt x="3533725" y="2021557"/>
                  <a:pt x="3541368" y="2014269"/>
                </a:cubicBezTo>
                <a:cubicBezTo>
                  <a:pt x="3560563" y="2030799"/>
                  <a:pt x="3580470" y="2037197"/>
                  <a:pt x="3606597" y="2037197"/>
                </a:cubicBezTo>
                <a:cubicBezTo>
                  <a:pt x="3622771" y="2037197"/>
                  <a:pt x="3625792" y="2026178"/>
                  <a:pt x="3635034" y="2020668"/>
                </a:cubicBezTo>
                <a:cubicBezTo>
                  <a:pt x="3664894" y="2003250"/>
                  <a:pt x="3721591" y="1977478"/>
                  <a:pt x="3756249" y="1977478"/>
                </a:cubicBezTo>
                <a:cubicBezTo>
                  <a:pt x="3766914" y="1977478"/>
                  <a:pt x="3776867" y="1986543"/>
                  <a:pt x="3783088" y="1986543"/>
                </a:cubicBezTo>
                <a:cubicBezTo>
                  <a:pt x="3791619" y="1986543"/>
                  <a:pt x="3803882" y="1972857"/>
                  <a:pt x="3815435" y="1972857"/>
                </a:cubicBezTo>
                <a:cubicBezTo>
                  <a:pt x="3825388" y="1972857"/>
                  <a:pt x="3830010" y="1979256"/>
                  <a:pt x="3838363" y="1979256"/>
                </a:cubicBezTo>
                <a:cubicBezTo>
                  <a:pt x="3853648" y="1979256"/>
                  <a:pt x="3854359" y="1965570"/>
                  <a:pt x="3868933" y="1965570"/>
                </a:cubicBezTo>
                <a:cubicBezTo>
                  <a:pt x="3883508" y="1965570"/>
                  <a:pt x="3879597" y="1982100"/>
                  <a:pt x="3891861" y="1982100"/>
                </a:cubicBezTo>
                <a:cubicBezTo>
                  <a:pt x="3896482" y="1982100"/>
                  <a:pt x="3898793" y="1977478"/>
                  <a:pt x="3903414" y="1976590"/>
                </a:cubicBezTo>
                <a:cubicBezTo>
                  <a:pt x="3902703" y="1990275"/>
                  <a:pt x="3891861" y="1988498"/>
                  <a:pt x="3891861" y="2000406"/>
                </a:cubicBezTo>
                <a:cubicBezTo>
                  <a:pt x="3891861" y="2008760"/>
                  <a:pt x="3901814" y="2012314"/>
                  <a:pt x="3901814" y="2020668"/>
                </a:cubicBezTo>
                <a:cubicBezTo>
                  <a:pt x="3901814" y="2034354"/>
                  <a:pt x="3891861" y="2041641"/>
                  <a:pt x="3891861" y="2055504"/>
                </a:cubicBezTo>
                <a:cubicBezTo>
                  <a:pt x="3891861" y="2078432"/>
                  <a:pt x="3911767" y="2098694"/>
                  <a:pt x="3926342" y="2098694"/>
                </a:cubicBezTo>
                <a:lnTo>
                  <a:pt x="3947848" y="2098694"/>
                </a:lnTo>
                <a:cubicBezTo>
                  <a:pt x="3997613" y="2098694"/>
                  <a:pt x="4015209" y="2172276"/>
                  <a:pt x="4071907" y="2172276"/>
                </a:cubicBezTo>
                <a:cubicBezTo>
                  <a:pt x="4078838" y="2172276"/>
                  <a:pt x="4087192" y="2163034"/>
                  <a:pt x="4087192" y="2158413"/>
                </a:cubicBezTo>
                <a:lnTo>
                  <a:pt x="4087192" y="2140106"/>
                </a:lnTo>
                <a:cubicBezTo>
                  <a:pt x="4087192" y="2110780"/>
                  <a:pt x="4105676" y="2110780"/>
                  <a:pt x="4129493" y="2101537"/>
                </a:cubicBezTo>
                <a:lnTo>
                  <a:pt x="4131803" y="2103315"/>
                </a:lnTo>
                <a:lnTo>
                  <a:pt x="4148688" y="2103315"/>
                </a:lnTo>
                <a:cubicBezTo>
                  <a:pt x="4148688" y="2116112"/>
                  <a:pt x="4157219" y="2118955"/>
                  <a:pt x="4160241" y="2124287"/>
                </a:cubicBezTo>
                <a:cubicBezTo>
                  <a:pt x="4167173" y="2135485"/>
                  <a:pt x="4184768" y="2128020"/>
                  <a:pt x="4197032" y="2133530"/>
                </a:cubicBezTo>
                <a:cubicBezTo>
                  <a:pt x="4221560" y="2144549"/>
                  <a:pt x="4256040" y="2158235"/>
                  <a:pt x="4282878" y="2158235"/>
                </a:cubicBezTo>
                <a:cubicBezTo>
                  <a:pt x="4307406" y="2158235"/>
                  <a:pt x="4315048" y="2144549"/>
                  <a:pt x="4338864" y="2144549"/>
                </a:cubicBezTo>
                <a:cubicBezTo>
                  <a:pt x="4353439" y="2144549"/>
                  <a:pt x="4361792" y="2156457"/>
                  <a:pt x="4378855" y="2156457"/>
                </a:cubicBezTo>
                <a:cubicBezTo>
                  <a:pt x="4390230" y="2156457"/>
                  <a:pt x="4390230" y="2151836"/>
                  <a:pt x="4400361" y="2149170"/>
                </a:cubicBezTo>
                <a:cubicBezTo>
                  <a:pt x="4401072" y="2151481"/>
                  <a:pt x="4401960" y="2153614"/>
                  <a:pt x="4403027" y="2155747"/>
                </a:cubicBezTo>
                <a:lnTo>
                  <a:pt x="4398761" y="2143661"/>
                </a:lnTo>
                <a:cubicBezTo>
                  <a:pt x="4398761" y="2137262"/>
                  <a:pt x="4404093" y="2137262"/>
                  <a:pt x="4404982" y="2133530"/>
                </a:cubicBezTo>
                <a:cubicBezTo>
                  <a:pt x="4410314" y="2113268"/>
                  <a:pt x="4412625" y="2103137"/>
                  <a:pt x="4417246" y="2084652"/>
                </a:cubicBezTo>
                <a:cubicBezTo>
                  <a:pt x="4421867" y="2066346"/>
                  <a:pt x="4437152" y="2061725"/>
                  <a:pt x="4437152" y="2040574"/>
                </a:cubicBezTo>
                <a:cubicBezTo>
                  <a:pt x="4437152" y="2024934"/>
                  <a:pt x="4433420" y="2012137"/>
                  <a:pt x="4433420" y="2001117"/>
                </a:cubicBezTo>
                <a:cubicBezTo>
                  <a:pt x="4433420" y="1995607"/>
                  <a:pt x="4437152" y="1993652"/>
                  <a:pt x="4438752" y="1991875"/>
                </a:cubicBezTo>
                <a:lnTo>
                  <a:pt x="4438752" y="1982633"/>
                </a:lnTo>
                <a:cubicBezTo>
                  <a:pt x="4432708" y="1985477"/>
                  <a:pt x="4430398" y="1990808"/>
                  <a:pt x="4424177" y="1990808"/>
                </a:cubicBezTo>
                <a:cubicBezTo>
                  <a:pt x="4416535" y="1990808"/>
                  <a:pt x="4411914" y="1987254"/>
                  <a:pt x="4408892" y="1983521"/>
                </a:cubicBezTo>
                <a:cubicBezTo>
                  <a:pt x="4396628" y="1994541"/>
                  <a:pt x="4392718" y="2006449"/>
                  <a:pt x="4370501" y="2006449"/>
                </a:cubicBezTo>
                <a:cubicBezTo>
                  <a:pt x="4354328" y="2006449"/>
                  <a:pt x="4348284" y="1983521"/>
                  <a:pt x="4332111" y="1983521"/>
                </a:cubicBezTo>
                <a:cubicBezTo>
                  <a:pt x="4315937" y="1983521"/>
                  <a:pt x="4319136" y="2004672"/>
                  <a:pt x="4305273" y="2004672"/>
                </a:cubicBezTo>
                <a:cubicBezTo>
                  <a:pt x="4290698" y="2004672"/>
                  <a:pt x="4283056" y="1979789"/>
                  <a:pt x="4268482" y="1988142"/>
                </a:cubicBezTo>
                <a:lnTo>
                  <a:pt x="4260128" y="1988142"/>
                </a:lnTo>
                <a:cubicBezTo>
                  <a:pt x="4262439" y="1987254"/>
                  <a:pt x="4265460" y="1984588"/>
                  <a:pt x="4266171" y="1982633"/>
                </a:cubicBezTo>
                <a:cubicBezTo>
                  <a:pt x="4261550" y="1977123"/>
                  <a:pt x="4239333" y="1963260"/>
                  <a:pt x="4246976" y="1954195"/>
                </a:cubicBezTo>
                <a:cubicBezTo>
                  <a:pt x="4240044" y="1942287"/>
                  <a:pt x="4231690" y="1943176"/>
                  <a:pt x="4221026" y="1936777"/>
                </a:cubicBezTo>
                <a:cubicBezTo>
                  <a:pt x="4228669" y="1927535"/>
                  <a:pt x="4237022" y="1929312"/>
                  <a:pt x="4237022" y="1911894"/>
                </a:cubicBezTo>
                <a:cubicBezTo>
                  <a:pt x="4237022" y="1905496"/>
                  <a:pt x="4235601" y="1905496"/>
                  <a:pt x="4237022" y="1900875"/>
                </a:cubicBezTo>
                <a:cubicBezTo>
                  <a:pt x="4231690" y="1900875"/>
                  <a:pt x="4224048" y="1901763"/>
                  <a:pt x="4224048" y="1896254"/>
                </a:cubicBezTo>
                <a:cubicBezTo>
                  <a:pt x="4224048" y="1867816"/>
                  <a:pt x="4279323" y="1873326"/>
                  <a:pt x="4293009" y="1865150"/>
                </a:cubicBezTo>
                <a:cubicBezTo>
                  <a:pt x="4291587" y="1857863"/>
                  <a:pt x="4286966" y="1860529"/>
                  <a:pt x="4286966" y="1854130"/>
                </a:cubicBezTo>
                <a:cubicBezTo>
                  <a:pt x="4286966" y="1845955"/>
                  <a:pt x="4301540" y="1849509"/>
                  <a:pt x="4305451" y="1849509"/>
                </a:cubicBezTo>
                <a:lnTo>
                  <a:pt x="4329089" y="1849509"/>
                </a:lnTo>
                <a:cubicBezTo>
                  <a:pt x="4338331" y="1849509"/>
                  <a:pt x="4352017" y="1837601"/>
                  <a:pt x="4360548" y="1831203"/>
                </a:cubicBezTo>
                <a:cubicBezTo>
                  <a:pt x="4370501" y="1823915"/>
                  <a:pt x="4392007" y="1823027"/>
                  <a:pt x="4404982" y="1823027"/>
                </a:cubicBezTo>
                <a:cubicBezTo>
                  <a:pt x="4425777" y="1823027"/>
                  <a:pt x="4424888" y="1836890"/>
                  <a:pt x="4442662" y="1836890"/>
                </a:cubicBezTo>
                <a:cubicBezTo>
                  <a:pt x="4442662" y="1847910"/>
                  <a:pt x="4472521" y="1854308"/>
                  <a:pt x="4481052" y="1855019"/>
                </a:cubicBezTo>
                <a:lnTo>
                  <a:pt x="4524775" y="1855019"/>
                </a:lnTo>
                <a:cubicBezTo>
                  <a:pt x="4540594" y="1855019"/>
                  <a:pt x="4549658" y="1840800"/>
                  <a:pt x="4563166" y="1833869"/>
                </a:cubicBezTo>
                <a:cubicBezTo>
                  <a:pt x="4562988" y="1834046"/>
                  <a:pt x="4562633" y="1834046"/>
                  <a:pt x="4562277" y="1834224"/>
                </a:cubicBezTo>
                <a:lnTo>
                  <a:pt x="4559256" y="1834757"/>
                </a:lnTo>
                <a:cubicBezTo>
                  <a:pt x="4559256" y="1762241"/>
                  <a:pt x="4471099" y="1771484"/>
                  <a:pt x="4451904" y="1717275"/>
                </a:cubicBezTo>
                <a:cubicBezTo>
                  <a:pt x="4496516" y="1703589"/>
                  <a:pt x="4476431" y="1678706"/>
                  <a:pt x="4474832" y="1673196"/>
                </a:cubicBezTo>
                <a:cubicBezTo>
                  <a:pt x="4478742" y="1671419"/>
                  <a:pt x="4488695" y="1657556"/>
                  <a:pt x="4488695" y="1657556"/>
                </a:cubicBezTo>
                <a:cubicBezTo>
                  <a:pt x="4467900" y="1666798"/>
                  <a:pt x="4412091" y="1691503"/>
                  <a:pt x="4412091" y="1698790"/>
                </a:cubicBezTo>
                <a:cubicBezTo>
                  <a:pt x="4412091" y="1709987"/>
                  <a:pt x="4422045" y="1712476"/>
                  <a:pt x="4425066" y="1712476"/>
                </a:cubicBezTo>
                <a:cubicBezTo>
                  <a:pt x="4425066" y="1712476"/>
                  <a:pt x="4444972" y="1716208"/>
                  <a:pt x="4446572" y="1716208"/>
                </a:cubicBezTo>
                <a:cubicBezTo>
                  <a:pt x="4440529" y="1725450"/>
                  <a:pt x="4403738" y="1744823"/>
                  <a:pt x="4392896" y="1744823"/>
                </a:cubicBezTo>
                <a:cubicBezTo>
                  <a:pt x="4382232" y="1744823"/>
                  <a:pt x="4347040" y="1675862"/>
                  <a:pt x="4333177" y="1675862"/>
                </a:cubicBezTo>
                <a:cubicBezTo>
                  <a:pt x="4316292" y="1675862"/>
                  <a:pt x="4314693" y="1699679"/>
                  <a:pt x="4297808" y="1705189"/>
                </a:cubicBezTo>
                <a:cubicBezTo>
                  <a:pt x="4298696" y="1709810"/>
                  <a:pt x="4297808" y="1714431"/>
                  <a:pt x="4298696" y="1719052"/>
                </a:cubicBezTo>
                <a:cubicBezTo>
                  <a:pt x="4291054" y="1720829"/>
                  <a:pt x="4282878" y="1725450"/>
                  <a:pt x="4282878" y="1734515"/>
                </a:cubicBezTo>
                <a:cubicBezTo>
                  <a:pt x="4279857" y="1749444"/>
                  <a:pt x="4280390" y="1741980"/>
                  <a:pt x="4278079" y="1747489"/>
                </a:cubicBezTo>
                <a:lnTo>
                  <a:pt x="4278079" y="1771484"/>
                </a:lnTo>
                <a:cubicBezTo>
                  <a:pt x="4270437" y="1780726"/>
                  <a:pt x="4256573" y="1799033"/>
                  <a:pt x="4256573" y="1811829"/>
                </a:cubicBezTo>
                <a:cubicBezTo>
                  <a:pt x="4256573" y="1830136"/>
                  <a:pt x="4277368" y="1843111"/>
                  <a:pt x="4281989" y="1851287"/>
                </a:cubicBezTo>
                <a:cubicBezTo>
                  <a:pt x="4278968" y="1855019"/>
                  <a:pt x="4275769" y="1854130"/>
                  <a:pt x="4272036" y="1855019"/>
                </a:cubicBezTo>
                <a:cubicBezTo>
                  <a:pt x="4265105" y="1857863"/>
                  <a:pt x="4259773" y="1854130"/>
                  <a:pt x="4252841" y="1857863"/>
                </a:cubicBezTo>
                <a:cubicBezTo>
                  <a:pt x="4242888" y="1863373"/>
                  <a:pt x="4240577" y="1875281"/>
                  <a:pt x="4230624" y="1875281"/>
                </a:cubicBezTo>
                <a:cubicBezTo>
                  <a:pt x="4219071" y="1875281"/>
                  <a:pt x="4212140" y="1856974"/>
                  <a:pt x="4198454" y="1856974"/>
                </a:cubicBezTo>
                <a:cubicBezTo>
                  <a:pt x="4186190" y="1856974"/>
                  <a:pt x="4183169" y="1865150"/>
                  <a:pt x="4173038" y="1868882"/>
                </a:cubicBezTo>
                <a:cubicBezTo>
                  <a:pt x="4174637" y="1876347"/>
                  <a:pt x="4174637" y="1881679"/>
                  <a:pt x="4173038" y="1889144"/>
                </a:cubicBezTo>
                <a:cubicBezTo>
                  <a:pt x="4161485" y="1889144"/>
                  <a:pt x="4160063" y="1875459"/>
                  <a:pt x="4153131" y="1875459"/>
                </a:cubicBezTo>
                <a:cubicBezTo>
                  <a:pt x="4149221" y="1875459"/>
                  <a:pt x="4144778" y="1881146"/>
                  <a:pt x="4144778" y="1885589"/>
                </a:cubicBezTo>
                <a:lnTo>
                  <a:pt x="4159174" y="1905851"/>
                </a:lnTo>
                <a:cubicBezTo>
                  <a:pt x="4158464" y="1911361"/>
                  <a:pt x="4156153" y="1914027"/>
                  <a:pt x="4156153" y="1916871"/>
                </a:cubicBezTo>
                <a:cubicBezTo>
                  <a:pt x="4156153" y="1919715"/>
                  <a:pt x="4176948" y="1942642"/>
                  <a:pt x="4182991" y="1942642"/>
                </a:cubicBezTo>
                <a:cubicBezTo>
                  <a:pt x="4182991" y="1945308"/>
                  <a:pt x="4184591" y="1949041"/>
                  <a:pt x="4186013" y="1950996"/>
                </a:cubicBezTo>
                <a:cubicBezTo>
                  <a:pt x="4182102" y="1953662"/>
                  <a:pt x="4174460" y="1950107"/>
                  <a:pt x="4173038" y="1956506"/>
                </a:cubicBezTo>
                <a:lnTo>
                  <a:pt x="4171438" y="1956506"/>
                </a:lnTo>
                <a:cubicBezTo>
                  <a:pt x="4163085" y="1954728"/>
                  <a:pt x="4155264" y="1947264"/>
                  <a:pt x="4151532" y="1942642"/>
                </a:cubicBezTo>
                <a:lnTo>
                  <a:pt x="4151532" y="1950107"/>
                </a:lnTo>
                <a:cubicBezTo>
                  <a:pt x="4153843" y="1955617"/>
                  <a:pt x="4156153" y="1958283"/>
                  <a:pt x="4156153" y="1965748"/>
                </a:cubicBezTo>
                <a:cubicBezTo>
                  <a:pt x="4156153" y="1971258"/>
                  <a:pt x="4148510" y="1982277"/>
                  <a:pt x="4156153" y="1986898"/>
                </a:cubicBezTo>
                <a:lnTo>
                  <a:pt x="4145489" y="1986898"/>
                </a:lnTo>
                <a:cubicBezTo>
                  <a:pt x="4133225" y="1986898"/>
                  <a:pt x="4122561" y="1972146"/>
                  <a:pt x="4122561" y="1956683"/>
                </a:cubicBezTo>
                <a:cubicBezTo>
                  <a:pt x="4122561" y="1950285"/>
                  <a:pt x="4130204" y="1947441"/>
                  <a:pt x="4132514" y="1942820"/>
                </a:cubicBezTo>
                <a:lnTo>
                  <a:pt x="4119362" y="1942820"/>
                </a:lnTo>
                <a:cubicBezTo>
                  <a:pt x="4116340" y="1942820"/>
                  <a:pt x="4114741" y="1934644"/>
                  <a:pt x="4114741" y="1932689"/>
                </a:cubicBezTo>
                <a:cubicBezTo>
                  <a:pt x="4111542" y="1919892"/>
                  <a:pt x="4105676" y="1911539"/>
                  <a:pt x="4098745" y="1903363"/>
                </a:cubicBezTo>
                <a:cubicBezTo>
                  <a:pt x="4089502" y="1892343"/>
                  <a:pt x="4077239" y="1883990"/>
                  <a:pt x="4077239" y="1864795"/>
                </a:cubicBezTo>
                <a:lnTo>
                  <a:pt x="4077239" y="1840800"/>
                </a:lnTo>
                <a:cubicBezTo>
                  <a:pt x="4077239" y="1827826"/>
                  <a:pt x="4060354" y="1808630"/>
                  <a:pt x="4049690" y="1802232"/>
                </a:cubicBezTo>
                <a:cubicBezTo>
                  <a:pt x="4039026" y="1795656"/>
                  <a:pt x="4026762" y="1794767"/>
                  <a:pt x="4026762" y="1781970"/>
                </a:cubicBezTo>
                <a:lnTo>
                  <a:pt x="4015920" y="1781970"/>
                </a:lnTo>
                <a:cubicBezTo>
                  <a:pt x="3999035" y="1781970"/>
                  <a:pt x="3979840" y="1750689"/>
                  <a:pt x="3979840" y="1729538"/>
                </a:cubicBezTo>
                <a:lnTo>
                  <a:pt x="3956912" y="1729538"/>
                </a:lnTo>
                <a:cubicBezTo>
                  <a:pt x="3946959" y="1729538"/>
                  <a:pt x="3951402" y="1710343"/>
                  <a:pt x="3946959" y="1704655"/>
                </a:cubicBezTo>
                <a:cubicBezTo>
                  <a:pt x="3938428" y="1711054"/>
                  <a:pt x="3921721" y="1711054"/>
                  <a:pt x="3921721" y="1721185"/>
                </a:cubicBezTo>
                <a:cubicBezTo>
                  <a:pt x="3921721" y="1722962"/>
                  <a:pt x="3924031" y="1726694"/>
                  <a:pt x="3925631" y="1726694"/>
                </a:cubicBezTo>
                <a:cubicBezTo>
                  <a:pt x="3924031" y="1732204"/>
                  <a:pt x="3922432" y="1737892"/>
                  <a:pt x="3922432" y="1743224"/>
                </a:cubicBezTo>
                <a:cubicBezTo>
                  <a:pt x="3922432" y="1757087"/>
                  <a:pt x="3929363" y="1762419"/>
                  <a:pt x="3938428" y="1766152"/>
                </a:cubicBezTo>
                <a:cubicBezTo>
                  <a:pt x="3949981" y="1770773"/>
                  <a:pt x="3956024" y="1786413"/>
                  <a:pt x="3958512" y="1794589"/>
                </a:cubicBezTo>
                <a:cubicBezTo>
                  <a:pt x="3961533" y="1807564"/>
                  <a:pt x="3966865" y="1822138"/>
                  <a:pt x="3973086" y="1825693"/>
                </a:cubicBezTo>
                <a:cubicBezTo>
                  <a:pt x="3984639" y="1832269"/>
                  <a:pt x="3992281" y="1827470"/>
                  <a:pt x="4003834" y="1827470"/>
                </a:cubicBezTo>
                <a:cubicBezTo>
                  <a:pt x="4003834" y="1830314"/>
                  <a:pt x="4003834" y="1832980"/>
                  <a:pt x="4002412" y="1834757"/>
                </a:cubicBezTo>
                <a:cubicBezTo>
                  <a:pt x="3999213" y="1845955"/>
                  <a:pt x="4017698" y="1850576"/>
                  <a:pt x="4022319" y="1853242"/>
                </a:cubicBezTo>
                <a:cubicBezTo>
                  <a:pt x="4037604" y="1862484"/>
                  <a:pt x="4056088" y="1869771"/>
                  <a:pt x="4053778" y="1888966"/>
                </a:cubicBezTo>
                <a:cubicBezTo>
                  <a:pt x="4046135" y="1887189"/>
                  <a:pt x="4041514" y="1875281"/>
                  <a:pt x="4029073" y="1875281"/>
                </a:cubicBezTo>
                <a:cubicBezTo>
                  <a:pt x="4019830" y="1875281"/>
                  <a:pt x="4012188" y="1880968"/>
                  <a:pt x="4012188" y="1890033"/>
                </a:cubicBezTo>
                <a:cubicBezTo>
                  <a:pt x="4012188" y="1901941"/>
                  <a:pt x="4026051" y="1904785"/>
                  <a:pt x="4026051" y="1916693"/>
                </a:cubicBezTo>
                <a:cubicBezTo>
                  <a:pt x="4026051" y="1921314"/>
                  <a:pt x="4016098" y="1921314"/>
                  <a:pt x="4016098" y="1921314"/>
                </a:cubicBezTo>
                <a:cubicBezTo>
                  <a:pt x="4009166" y="1929668"/>
                  <a:pt x="4010766" y="1948863"/>
                  <a:pt x="4000102" y="1948863"/>
                </a:cubicBezTo>
                <a:cubicBezTo>
                  <a:pt x="3994770" y="1948863"/>
                  <a:pt x="3991570" y="1946197"/>
                  <a:pt x="3991570" y="1942465"/>
                </a:cubicBezTo>
                <a:cubicBezTo>
                  <a:pt x="4000813" y="1942465"/>
                  <a:pt x="4004545" y="1928601"/>
                  <a:pt x="4004545" y="1917582"/>
                </a:cubicBezTo>
                <a:cubicBezTo>
                  <a:pt x="4004545" y="1903896"/>
                  <a:pt x="3998502" y="1900164"/>
                  <a:pt x="3996903" y="1891988"/>
                </a:cubicBezTo>
                <a:cubicBezTo>
                  <a:pt x="3994770" y="1891988"/>
                  <a:pt x="3976285" y="1870126"/>
                  <a:pt x="3975574" y="1864617"/>
                </a:cubicBezTo>
                <a:cubicBezTo>
                  <a:pt x="3972553" y="1864617"/>
                  <a:pt x="3961000" y="1860707"/>
                  <a:pt x="3961000" y="1855197"/>
                </a:cubicBezTo>
                <a:cubicBezTo>
                  <a:pt x="3937184" y="1848798"/>
                  <a:pt x="3931852" y="1840623"/>
                  <a:pt x="3918877" y="1824982"/>
                </a:cubicBezTo>
                <a:cubicBezTo>
                  <a:pt x="3913367" y="1818583"/>
                  <a:pt x="3901992" y="1814851"/>
                  <a:pt x="3900392" y="1808452"/>
                </a:cubicBezTo>
                <a:cubicBezTo>
                  <a:pt x="3886707" y="1787302"/>
                  <a:pt x="3882086" y="1749622"/>
                  <a:pt x="3852937" y="1749622"/>
                </a:cubicBezTo>
                <a:cubicBezTo>
                  <a:pt x="3839252" y="1749622"/>
                  <a:pt x="3838363" y="1761530"/>
                  <a:pt x="3831431" y="1765263"/>
                </a:cubicBezTo>
                <a:cubicBezTo>
                  <a:pt x="3816857" y="1773439"/>
                  <a:pt x="3806904" y="1789968"/>
                  <a:pt x="3790019" y="1789968"/>
                </a:cubicBezTo>
                <a:cubicBezTo>
                  <a:pt x="3773134" y="1789968"/>
                  <a:pt x="3762470" y="1779837"/>
                  <a:pt x="3747007" y="1779837"/>
                </a:cubicBezTo>
                <a:cubicBezTo>
                  <a:pt x="3735454" y="1779837"/>
                  <a:pt x="3723191" y="1788902"/>
                  <a:pt x="3723191" y="1802943"/>
                </a:cubicBezTo>
                <a:lnTo>
                  <a:pt x="3727812" y="1823027"/>
                </a:lnTo>
                <a:cubicBezTo>
                  <a:pt x="3723191" y="1841334"/>
                  <a:pt x="3706306" y="1847910"/>
                  <a:pt x="3690132" y="1852531"/>
                </a:cubicBezTo>
                <a:cubicBezTo>
                  <a:pt x="3676269" y="1856263"/>
                  <a:pt x="3654052" y="1893943"/>
                  <a:pt x="3654052" y="1914027"/>
                </a:cubicBezTo>
                <a:cubicBezTo>
                  <a:pt x="3654052" y="1921314"/>
                  <a:pt x="3657962" y="1924158"/>
                  <a:pt x="3661695" y="1925935"/>
                </a:cubicBezTo>
                <a:cubicBezTo>
                  <a:pt x="3651741" y="1944242"/>
                  <a:pt x="3647120" y="1955262"/>
                  <a:pt x="3631124" y="1964504"/>
                </a:cubicBezTo>
                <a:cubicBezTo>
                  <a:pt x="3621882" y="1970014"/>
                  <a:pt x="3620460" y="1992941"/>
                  <a:pt x="3604997" y="1987609"/>
                </a:cubicBezTo>
                <a:lnTo>
                  <a:pt x="3604997" y="1988498"/>
                </a:lnTo>
                <a:cubicBezTo>
                  <a:pt x="3598065" y="1985832"/>
                  <a:pt x="3585091" y="1990453"/>
                  <a:pt x="3581181" y="1990453"/>
                </a:cubicBezTo>
                <a:cubicBezTo>
                  <a:pt x="3562874" y="1990453"/>
                  <a:pt x="3552743" y="2008760"/>
                  <a:pt x="3535858" y="2008760"/>
                </a:cubicBezTo>
                <a:cubicBezTo>
                  <a:pt x="3524483" y="2008760"/>
                  <a:pt x="3523594" y="1974812"/>
                  <a:pt x="3505999" y="1974812"/>
                </a:cubicBezTo>
                <a:cubicBezTo>
                  <a:pt x="3493024" y="1974812"/>
                  <a:pt x="3484493" y="1981211"/>
                  <a:pt x="3472940" y="1981211"/>
                </a:cubicBezTo>
                <a:cubicBezTo>
                  <a:pt x="3468319" y="1981211"/>
                  <a:pt x="3466897" y="1976767"/>
                  <a:pt x="3466897" y="1973924"/>
                </a:cubicBezTo>
                <a:lnTo>
                  <a:pt x="3466897" y="1937133"/>
                </a:lnTo>
                <a:cubicBezTo>
                  <a:pt x="3460676" y="1937133"/>
                  <a:pt x="3454633" y="1931623"/>
                  <a:pt x="3454633" y="1924336"/>
                </a:cubicBezTo>
                <a:cubicBezTo>
                  <a:pt x="3454633" y="1912427"/>
                  <a:pt x="3462987" y="1909761"/>
                  <a:pt x="3462987" y="1903363"/>
                </a:cubicBezTo>
                <a:cubicBezTo>
                  <a:pt x="3462987" y="1880435"/>
                  <a:pt x="3469918" y="1856619"/>
                  <a:pt x="3469918" y="1832624"/>
                </a:cubicBezTo>
                <a:cubicBezTo>
                  <a:pt x="3469918" y="1818761"/>
                  <a:pt x="3461565" y="1805787"/>
                  <a:pt x="3461565" y="1797611"/>
                </a:cubicBezTo>
                <a:cubicBezTo>
                  <a:pt x="3461565" y="1792101"/>
                  <a:pt x="3487692" y="1772728"/>
                  <a:pt x="3492135" y="1772728"/>
                </a:cubicBezTo>
                <a:cubicBezTo>
                  <a:pt x="3495157" y="1772728"/>
                  <a:pt x="3499067" y="1778238"/>
                  <a:pt x="3503688" y="1776460"/>
                </a:cubicBezTo>
                <a:lnTo>
                  <a:pt x="3538169" y="1776460"/>
                </a:lnTo>
                <a:cubicBezTo>
                  <a:pt x="3541190" y="1780193"/>
                  <a:pt x="3547411" y="1781081"/>
                  <a:pt x="3551143" y="1781970"/>
                </a:cubicBezTo>
                <a:lnTo>
                  <a:pt x="3587934" y="1781970"/>
                </a:lnTo>
                <a:cubicBezTo>
                  <a:pt x="3597177" y="1779126"/>
                  <a:pt x="3601798" y="1785525"/>
                  <a:pt x="3609440" y="1785525"/>
                </a:cubicBezTo>
                <a:cubicBezTo>
                  <a:pt x="3614773" y="1785525"/>
                  <a:pt x="3626325" y="1781081"/>
                  <a:pt x="3628636" y="1781081"/>
                </a:cubicBezTo>
                <a:cubicBezTo>
                  <a:pt x="3628636" y="1762597"/>
                  <a:pt x="3638589" y="1757087"/>
                  <a:pt x="3638589" y="1739669"/>
                </a:cubicBezTo>
                <a:cubicBezTo>
                  <a:pt x="3638589" y="1735937"/>
                  <a:pt x="3637878" y="1719941"/>
                  <a:pt x="3637878" y="1714253"/>
                </a:cubicBezTo>
                <a:lnTo>
                  <a:pt x="3636456" y="1715675"/>
                </a:lnTo>
                <a:cubicBezTo>
                  <a:pt x="3638056" y="1711942"/>
                  <a:pt x="3639478" y="1705544"/>
                  <a:pt x="3639478" y="1701989"/>
                </a:cubicBezTo>
                <a:cubicBezTo>
                  <a:pt x="3639478" y="1693636"/>
                  <a:pt x="3634856" y="1695591"/>
                  <a:pt x="3634856" y="1688126"/>
                </a:cubicBezTo>
                <a:cubicBezTo>
                  <a:pt x="3619571" y="1688126"/>
                  <a:pt x="3614950" y="1671597"/>
                  <a:pt x="3614950" y="1656845"/>
                </a:cubicBezTo>
                <a:cubicBezTo>
                  <a:pt x="3610329" y="1655956"/>
                  <a:pt x="3609618" y="1651335"/>
                  <a:pt x="3605886" y="1650446"/>
                </a:cubicBezTo>
                <a:cubicBezTo>
                  <a:pt x="3593622" y="1645825"/>
                  <a:pt x="3559852" y="1638538"/>
                  <a:pt x="3559852" y="1624675"/>
                </a:cubicBezTo>
                <a:cubicBezTo>
                  <a:pt x="3559141" y="1624675"/>
                  <a:pt x="3559141" y="1622009"/>
                  <a:pt x="3559141" y="1621120"/>
                </a:cubicBezTo>
                <a:cubicBezTo>
                  <a:pt x="3559141" y="1612944"/>
                  <a:pt x="3580647" y="1607257"/>
                  <a:pt x="3588290" y="1604591"/>
                </a:cubicBezTo>
                <a:cubicBezTo>
                  <a:pt x="3590601" y="1610100"/>
                  <a:pt x="3602864" y="1613833"/>
                  <a:pt x="3609085" y="1613833"/>
                </a:cubicBezTo>
                <a:cubicBezTo>
                  <a:pt x="3615128" y="1613833"/>
                  <a:pt x="3623659" y="1610100"/>
                  <a:pt x="3626681" y="1609212"/>
                </a:cubicBezTo>
                <a:lnTo>
                  <a:pt x="3626681" y="1602813"/>
                </a:lnTo>
                <a:cubicBezTo>
                  <a:pt x="3621349" y="1600858"/>
                  <a:pt x="3623659" y="1587173"/>
                  <a:pt x="3622771" y="1584329"/>
                </a:cubicBezTo>
                <a:lnTo>
                  <a:pt x="3622771" y="1576864"/>
                </a:lnTo>
                <a:lnTo>
                  <a:pt x="3630413" y="1576864"/>
                </a:lnTo>
                <a:cubicBezTo>
                  <a:pt x="3636456" y="1584329"/>
                  <a:pt x="3644276" y="1588772"/>
                  <a:pt x="3653341" y="1588772"/>
                </a:cubicBezTo>
                <a:cubicBezTo>
                  <a:pt x="3659562" y="1588772"/>
                  <a:pt x="3664894" y="1582374"/>
                  <a:pt x="3666316" y="1575087"/>
                </a:cubicBezTo>
                <a:cubicBezTo>
                  <a:pt x="3689421" y="1575087"/>
                  <a:pt x="3695464" y="1554825"/>
                  <a:pt x="3700085" y="1532786"/>
                </a:cubicBezTo>
                <a:cubicBezTo>
                  <a:pt x="3704706" y="1532786"/>
                  <a:pt x="3707017" y="1531897"/>
                  <a:pt x="3710749" y="1530831"/>
                </a:cubicBezTo>
                <a:cubicBezTo>
                  <a:pt x="3715370" y="1529053"/>
                  <a:pt x="3745941" y="1514301"/>
                  <a:pt x="3748962" y="1510747"/>
                </a:cubicBezTo>
                <a:cubicBezTo>
                  <a:pt x="3755183" y="1503459"/>
                  <a:pt x="3752872" y="1492262"/>
                  <a:pt x="3752872" y="1481243"/>
                </a:cubicBezTo>
                <a:cubicBezTo>
                  <a:pt x="3752872" y="1477688"/>
                  <a:pt x="3759804" y="1472178"/>
                  <a:pt x="3760515" y="1471112"/>
                </a:cubicBezTo>
                <a:cubicBezTo>
                  <a:pt x="3771179" y="1458315"/>
                  <a:pt x="3782021" y="1443563"/>
                  <a:pt x="3799617" y="1443563"/>
                </a:cubicBezTo>
                <a:cubicBezTo>
                  <a:pt x="3809570" y="1443563"/>
                  <a:pt x="3804949" y="1446407"/>
                  <a:pt x="3810281" y="1443563"/>
                </a:cubicBezTo>
                <a:cubicBezTo>
                  <a:pt x="3812591" y="1446407"/>
                  <a:pt x="3814902" y="1439119"/>
                  <a:pt x="3816324" y="1437164"/>
                </a:cubicBezTo>
                <a:cubicBezTo>
                  <a:pt x="3821656" y="1430588"/>
                  <a:pt x="3828588" y="1436098"/>
                  <a:pt x="3835519" y="1436098"/>
                </a:cubicBezTo>
                <a:cubicBezTo>
                  <a:pt x="3840140" y="1436098"/>
                  <a:pt x="3852404" y="1427922"/>
                  <a:pt x="3852404" y="1420457"/>
                </a:cubicBezTo>
                <a:cubicBezTo>
                  <a:pt x="3852404" y="1415836"/>
                  <a:pt x="3847072" y="1398418"/>
                  <a:pt x="3847072" y="1397352"/>
                </a:cubicBezTo>
                <a:cubicBezTo>
                  <a:pt x="3843873" y="1372647"/>
                  <a:pt x="3831609" y="1365182"/>
                  <a:pt x="3831609" y="1343143"/>
                </a:cubicBezTo>
                <a:cubicBezTo>
                  <a:pt x="3831609" y="1304574"/>
                  <a:pt x="3861468" y="1301908"/>
                  <a:pt x="3880664" y="1285379"/>
                </a:cubicBezTo>
                <a:lnTo>
                  <a:pt x="3880664" y="1296398"/>
                </a:lnTo>
                <a:cubicBezTo>
                  <a:pt x="3876754" y="1305641"/>
                  <a:pt x="3876043" y="1311150"/>
                  <a:pt x="3876043" y="1320215"/>
                </a:cubicBezTo>
                <a:cubicBezTo>
                  <a:pt x="3876043" y="1329457"/>
                  <a:pt x="3884396" y="1330346"/>
                  <a:pt x="3890617" y="1330346"/>
                </a:cubicBezTo>
                <a:lnTo>
                  <a:pt x="3890617" y="1337633"/>
                </a:lnTo>
                <a:cubicBezTo>
                  <a:pt x="3890617" y="1342076"/>
                  <a:pt x="3883685" y="1344031"/>
                  <a:pt x="3881375" y="1346875"/>
                </a:cubicBezTo>
                <a:cubicBezTo>
                  <a:pt x="3873732" y="1356117"/>
                  <a:pt x="3864490" y="1364293"/>
                  <a:pt x="3864490" y="1380822"/>
                </a:cubicBezTo>
                <a:cubicBezTo>
                  <a:pt x="3864490" y="1389887"/>
                  <a:pt x="3868400" y="1396285"/>
                  <a:pt x="3872843" y="1397174"/>
                </a:cubicBezTo>
                <a:cubicBezTo>
                  <a:pt x="3872843" y="1402684"/>
                  <a:pt x="3873732" y="1404639"/>
                  <a:pt x="3872843" y="1407305"/>
                </a:cubicBezTo>
                <a:cubicBezTo>
                  <a:pt x="3881375" y="1407305"/>
                  <a:pt x="3884396" y="1411037"/>
                  <a:pt x="3891328" y="1411037"/>
                </a:cubicBezTo>
                <a:cubicBezTo>
                  <a:pt x="3892928" y="1415658"/>
                  <a:pt x="3894527" y="1422057"/>
                  <a:pt x="3896660" y="1422057"/>
                </a:cubicBezTo>
                <a:cubicBezTo>
                  <a:pt x="3917277" y="1422057"/>
                  <a:pt x="3932029" y="1400906"/>
                  <a:pt x="3949625" y="1403572"/>
                </a:cubicBezTo>
                <a:cubicBezTo>
                  <a:pt x="3948914" y="1408194"/>
                  <a:pt x="3945004" y="1410860"/>
                  <a:pt x="3945004" y="1413703"/>
                </a:cubicBezTo>
                <a:cubicBezTo>
                  <a:pt x="3945004" y="1415481"/>
                  <a:pt x="3957979" y="1426500"/>
                  <a:pt x="3957979" y="1426500"/>
                </a:cubicBezTo>
                <a:cubicBezTo>
                  <a:pt x="3966332" y="1426500"/>
                  <a:pt x="3967221" y="1420102"/>
                  <a:pt x="3970953" y="1418324"/>
                </a:cubicBezTo>
                <a:cubicBezTo>
                  <a:pt x="3983928" y="1410860"/>
                  <a:pt x="3994059" y="1413703"/>
                  <a:pt x="4005434" y="1407127"/>
                </a:cubicBezTo>
                <a:cubicBezTo>
                  <a:pt x="4012365" y="1403395"/>
                  <a:pt x="4024629" y="1389709"/>
                  <a:pt x="4033871" y="1389709"/>
                </a:cubicBezTo>
                <a:cubicBezTo>
                  <a:pt x="4043825" y="1389709"/>
                  <a:pt x="4054666" y="1390598"/>
                  <a:pt x="4059998" y="1393442"/>
                </a:cubicBezTo>
                <a:cubicBezTo>
                  <a:pt x="4058399" y="1396996"/>
                  <a:pt x="4056977" y="1401795"/>
                  <a:pt x="4056977" y="1403572"/>
                </a:cubicBezTo>
                <a:cubicBezTo>
                  <a:pt x="4066219" y="1403572"/>
                  <a:pt x="4075639" y="1402506"/>
                  <a:pt x="4084526" y="1401440"/>
                </a:cubicBezTo>
                <a:cubicBezTo>
                  <a:pt x="4085948" y="1369270"/>
                  <a:pt x="4110475" y="1374246"/>
                  <a:pt x="4110475" y="1338344"/>
                </a:cubicBezTo>
                <a:cubicBezTo>
                  <a:pt x="4110475" y="1316305"/>
                  <a:pt x="4127538" y="1274004"/>
                  <a:pt x="4141223" y="1274004"/>
                </a:cubicBezTo>
                <a:cubicBezTo>
                  <a:pt x="4154376" y="1274004"/>
                  <a:pt x="4156508" y="1296931"/>
                  <a:pt x="4171794" y="1296931"/>
                </a:cubicBezTo>
                <a:cubicBezTo>
                  <a:pt x="4181036" y="1296931"/>
                  <a:pt x="4201298" y="1280224"/>
                  <a:pt x="4162729" y="1236857"/>
                </a:cubicBezTo>
                <a:cubicBezTo>
                  <a:pt x="4150999" y="1223705"/>
                  <a:pt x="4189567" y="1205043"/>
                  <a:pt x="4206452" y="1205043"/>
                </a:cubicBezTo>
                <a:cubicBezTo>
                  <a:pt x="4223337" y="1205043"/>
                  <a:pt x="4231690" y="1211441"/>
                  <a:pt x="4244843" y="1211441"/>
                </a:cubicBezTo>
                <a:cubicBezTo>
                  <a:pt x="4254796" y="1211441"/>
                  <a:pt x="4277724" y="1198644"/>
                  <a:pt x="4286966" y="1191179"/>
                </a:cubicBezTo>
                <a:cubicBezTo>
                  <a:pt x="4281634" y="1173761"/>
                  <a:pt x="4273991" y="1169140"/>
                  <a:pt x="4267771" y="1159009"/>
                </a:cubicBezTo>
                <a:cubicBezTo>
                  <a:pt x="4260128" y="1177494"/>
                  <a:pt x="4224759" y="1180160"/>
                  <a:pt x="4210362" y="1177494"/>
                </a:cubicBezTo>
                <a:cubicBezTo>
                  <a:pt x="4194899" y="1183003"/>
                  <a:pt x="4177303" y="1191357"/>
                  <a:pt x="4164329" y="1191357"/>
                </a:cubicBezTo>
                <a:cubicBezTo>
                  <a:pt x="4154553" y="1191357"/>
                  <a:pt x="4147622" y="1189580"/>
                  <a:pt x="4147622" y="1179271"/>
                </a:cubicBezTo>
                <a:cubicBezTo>
                  <a:pt x="4131448" y="1179271"/>
                  <a:pt x="4114563" y="1166474"/>
                  <a:pt x="4114563" y="1147279"/>
                </a:cubicBezTo>
                <a:cubicBezTo>
                  <a:pt x="4114563" y="1138037"/>
                  <a:pt x="4123094" y="1131638"/>
                  <a:pt x="4125227" y="1127017"/>
                </a:cubicBezTo>
                <a:cubicBezTo>
                  <a:pt x="4117584" y="1123285"/>
                  <a:pt x="4110653" y="1102134"/>
                  <a:pt x="4110653" y="1092003"/>
                </a:cubicBezTo>
                <a:cubicBezTo>
                  <a:pt x="4110653" y="1085605"/>
                  <a:pt x="4112252" y="1079917"/>
                  <a:pt x="4110653" y="1073697"/>
                </a:cubicBezTo>
                <a:cubicBezTo>
                  <a:pt x="4142823" y="1073697"/>
                  <a:pt x="4159708" y="1023220"/>
                  <a:pt x="4179614" y="1009356"/>
                </a:cubicBezTo>
                <a:cubicBezTo>
                  <a:pt x="4190278" y="1002069"/>
                  <a:pt x="4208585" y="997448"/>
                  <a:pt x="4208585" y="981808"/>
                </a:cubicBezTo>
                <a:cubicBezTo>
                  <a:pt x="4208585" y="958880"/>
                  <a:pt x="4183346" y="954259"/>
                  <a:pt x="4164151" y="954259"/>
                </a:cubicBezTo>
                <a:cubicBezTo>
                  <a:pt x="4138913" y="954259"/>
                  <a:pt x="4118296" y="965278"/>
                  <a:pt x="4118296" y="991050"/>
                </a:cubicBezTo>
                <a:cubicBezTo>
                  <a:pt x="4118296" y="1002069"/>
                  <a:pt x="4120606" y="1006513"/>
                  <a:pt x="4118296" y="1012200"/>
                </a:cubicBezTo>
                <a:cubicBezTo>
                  <a:pt x="4118296" y="1033351"/>
                  <a:pt x="4082926" y="1051657"/>
                  <a:pt x="4066930" y="1062677"/>
                </a:cubicBezTo>
                <a:cubicBezTo>
                  <a:pt x="4053955" y="1071919"/>
                  <a:pt x="4040092" y="1075652"/>
                  <a:pt x="4032450" y="1092003"/>
                </a:cubicBezTo>
                <a:cubicBezTo>
                  <a:pt x="4026406" y="1104978"/>
                  <a:pt x="4034049" y="1122218"/>
                  <a:pt x="4022496" y="1128794"/>
                </a:cubicBezTo>
                <a:lnTo>
                  <a:pt x="4022496" y="1147279"/>
                </a:lnTo>
                <a:cubicBezTo>
                  <a:pt x="4026229" y="1150833"/>
                  <a:pt x="4028539" y="1157232"/>
                  <a:pt x="4028539" y="1163808"/>
                </a:cubicBezTo>
                <a:cubicBezTo>
                  <a:pt x="4042403" y="1166652"/>
                  <a:pt x="4063020" y="1183181"/>
                  <a:pt x="4063020" y="1200599"/>
                </a:cubicBezTo>
                <a:cubicBezTo>
                  <a:pt x="4063020" y="1214285"/>
                  <a:pt x="4040092" y="1237390"/>
                  <a:pt x="4032450" y="1237390"/>
                </a:cubicBezTo>
                <a:cubicBezTo>
                  <a:pt x="4017164" y="1237390"/>
                  <a:pt x="4010944" y="1264051"/>
                  <a:pt x="4010944" y="1283246"/>
                </a:cubicBezTo>
                <a:cubicBezTo>
                  <a:pt x="4010944" y="1294265"/>
                  <a:pt x="4017875" y="1297820"/>
                  <a:pt x="4022496" y="1298887"/>
                </a:cubicBezTo>
                <a:cubicBezTo>
                  <a:pt x="4020186" y="1323769"/>
                  <a:pt x="4001701" y="1325547"/>
                  <a:pt x="3999569" y="1342965"/>
                </a:cubicBezTo>
                <a:lnTo>
                  <a:pt x="3978951" y="1342965"/>
                </a:lnTo>
                <a:cubicBezTo>
                  <a:pt x="3965799" y="1342965"/>
                  <a:pt x="3961178" y="1372469"/>
                  <a:pt x="3941982" y="1372469"/>
                </a:cubicBezTo>
                <a:cubicBezTo>
                  <a:pt x="3935762" y="1372469"/>
                  <a:pt x="3925098" y="1333900"/>
                  <a:pt x="3925098" y="1329457"/>
                </a:cubicBezTo>
                <a:cubicBezTo>
                  <a:pt x="3925098" y="1326613"/>
                  <a:pt x="3926519" y="1322881"/>
                  <a:pt x="3926519" y="1320215"/>
                </a:cubicBezTo>
                <a:cubicBezTo>
                  <a:pt x="3913545" y="1304574"/>
                  <a:pt x="3914967" y="1291777"/>
                  <a:pt x="3909635" y="1271515"/>
                </a:cubicBezTo>
                <a:cubicBezTo>
                  <a:pt x="3905902" y="1257830"/>
                  <a:pt x="3894349" y="1254097"/>
                  <a:pt x="3894349" y="1237568"/>
                </a:cubicBezTo>
                <a:cubicBezTo>
                  <a:pt x="3894349" y="1233125"/>
                  <a:pt x="3896482" y="1227793"/>
                  <a:pt x="3898082" y="1224416"/>
                </a:cubicBezTo>
                <a:cubicBezTo>
                  <a:pt x="3889728" y="1218906"/>
                  <a:pt x="3887773" y="1211263"/>
                  <a:pt x="3882797" y="1202554"/>
                </a:cubicBezTo>
                <a:cubicBezTo>
                  <a:pt x="3866801" y="1230281"/>
                  <a:pt x="3842095" y="1265117"/>
                  <a:pt x="3809925" y="1265117"/>
                </a:cubicBezTo>
                <a:cubicBezTo>
                  <a:pt x="3805304" y="1265117"/>
                  <a:pt x="3775445" y="1243078"/>
                  <a:pt x="3775445" y="1239345"/>
                </a:cubicBezTo>
                <a:cubicBezTo>
                  <a:pt x="3775445" y="1232058"/>
                  <a:pt x="3785398" y="1227437"/>
                  <a:pt x="3788597" y="1225482"/>
                </a:cubicBezTo>
                <a:lnTo>
                  <a:pt x="3788597" y="1211796"/>
                </a:lnTo>
                <a:cubicBezTo>
                  <a:pt x="3777755" y="1211796"/>
                  <a:pt x="3777755" y="1211796"/>
                  <a:pt x="3768513" y="1216418"/>
                </a:cubicBezTo>
                <a:cubicBezTo>
                  <a:pt x="3768513" y="1210019"/>
                  <a:pt x="3777044" y="1199000"/>
                  <a:pt x="3780777" y="1192601"/>
                </a:cubicBezTo>
                <a:cubicBezTo>
                  <a:pt x="3769224" y="1176072"/>
                  <a:pt x="3767802" y="1152966"/>
                  <a:pt x="3767802" y="1127372"/>
                </a:cubicBezTo>
                <a:cubicBezTo>
                  <a:pt x="3767802" y="1113509"/>
                  <a:pt x="3780066" y="1114576"/>
                  <a:pt x="3784509" y="1106222"/>
                </a:cubicBezTo>
                <a:cubicBezTo>
                  <a:pt x="3793751" y="1090581"/>
                  <a:pt x="3802105" y="1079562"/>
                  <a:pt x="3818990" y="1074052"/>
                </a:cubicBezTo>
                <a:cubicBezTo>
                  <a:pt x="3832853" y="1069431"/>
                  <a:pt x="3835875" y="1047392"/>
                  <a:pt x="3863424" y="1051124"/>
                </a:cubicBezTo>
                <a:cubicBezTo>
                  <a:pt x="3854892" y="1048458"/>
                  <a:pt x="3851871" y="1046503"/>
                  <a:pt x="3844939" y="1044726"/>
                </a:cubicBezTo>
                <a:cubicBezTo>
                  <a:pt x="3878709" y="1034595"/>
                  <a:pt x="3891684" y="1002425"/>
                  <a:pt x="3914789" y="980386"/>
                </a:cubicBezTo>
                <a:cubicBezTo>
                  <a:pt x="3924031" y="972210"/>
                  <a:pt x="3922432" y="943595"/>
                  <a:pt x="3928652" y="943595"/>
                </a:cubicBezTo>
                <a:cubicBezTo>
                  <a:pt x="3928652" y="943595"/>
                  <a:pt x="3936295" y="923333"/>
                  <a:pt x="3936295" y="922444"/>
                </a:cubicBezTo>
                <a:cubicBezTo>
                  <a:pt x="3945537" y="904137"/>
                  <a:pt x="3956379" y="891163"/>
                  <a:pt x="3972375" y="883876"/>
                </a:cubicBezTo>
                <a:cubicBezTo>
                  <a:pt x="3988549" y="876588"/>
                  <a:pt x="4009877" y="845307"/>
                  <a:pt x="4013787" y="825934"/>
                </a:cubicBezTo>
                <a:cubicBezTo>
                  <a:pt x="3994592" y="830555"/>
                  <a:pt x="3986949" y="842463"/>
                  <a:pt x="3968465" y="842463"/>
                </a:cubicBezTo>
                <a:cubicBezTo>
                  <a:pt x="3972375" y="836065"/>
                  <a:pt x="3980906" y="831444"/>
                  <a:pt x="3983928" y="829666"/>
                </a:cubicBezTo>
                <a:cubicBezTo>
                  <a:pt x="3980195" y="829666"/>
                  <a:pt x="3972375" y="826823"/>
                  <a:pt x="3972375" y="826823"/>
                </a:cubicBezTo>
                <a:cubicBezTo>
                  <a:pt x="3973797" y="817581"/>
                  <a:pt x="3977885" y="812248"/>
                  <a:pt x="3983928" y="812248"/>
                </a:cubicBezTo>
                <a:cubicBezTo>
                  <a:pt x="3986238" y="812248"/>
                  <a:pt x="3987838" y="814914"/>
                  <a:pt x="3990149" y="814914"/>
                </a:cubicBezTo>
                <a:cubicBezTo>
                  <a:pt x="3992459" y="809405"/>
                  <a:pt x="3994770" y="805672"/>
                  <a:pt x="3997080" y="803006"/>
                </a:cubicBezTo>
                <a:cubicBezTo>
                  <a:pt x="4000990" y="808516"/>
                  <a:pt x="4001701" y="813137"/>
                  <a:pt x="3999391" y="819536"/>
                </a:cubicBezTo>
                <a:cubicBezTo>
                  <a:pt x="4011655" y="819536"/>
                  <a:pt x="4014676" y="828778"/>
                  <a:pt x="4024629" y="828778"/>
                </a:cubicBezTo>
                <a:cubicBezTo>
                  <a:pt x="4028539" y="828778"/>
                  <a:pt x="4036893" y="806739"/>
                  <a:pt x="4038492" y="805850"/>
                </a:cubicBezTo>
                <a:cubicBezTo>
                  <a:pt x="4033160" y="804073"/>
                  <a:pt x="4033160" y="803184"/>
                  <a:pt x="4026229" y="804073"/>
                </a:cubicBezTo>
                <a:cubicBezTo>
                  <a:pt x="4030139" y="796785"/>
                  <a:pt x="4036182" y="789321"/>
                  <a:pt x="4043825" y="789321"/>
                </a:cubicBezTo>
                <a:cubicBezTo>
                  <a:pt x="4049157" y="789321"/>
                  <a:pt x="4053778" y="791098"/>
                  <a:pt x="4059110" y="787543"/>
                </a:cubicBezTo>
                <a:cubicBezTo>
                  <a:pt x="4055377" y="782922"/>
                  <a:pt x="4056088" y="783989"/>
                  <a:pt x="4053067" y="780256"/>
                </a:cubicBezTo>
                <a:cubicBezTo>
                  <a:pt x="4060709" y="771192"/>
                  <a:pt x="4074395" y="771903"/>
                  <a:pt x="4085948" y="769237"/>
                </a:cubicBezTo>
                <a:lnTo>
                  <a:pt x="4085948" y="780256"/>
                </a:lnTo>
                <a:cubicBezTo>
                  <a:pt x="4095901" y="777590"/>
                  <a:pt x="4098211" y="756440"/>
                  <a:pt x="4114385" y="755551"/>
                </a:cubicBezTo>
                <a:lnTo>
                  <a:pt x="4114385" y="771192"/>
                </a:lnTo>
                <a:cubicBezTo>
                  <a:pt x="4124338" y="749153"/>
                  <a:pt x="4137313" y="754662"/>
                  <a:pt x="4151176" y="745420"/>
                </a:cubicBezTo>
                <a:cubicBezTo>
                  <a:pt x="4145133" y="742754"/>
                  <a:pt x="4139624" y="740799"/>
                  <a:pt x="4139624" y="734401"/>
                </a:cubicBezTo>
                <a:cubicBezTo>
                  <a:pt x="4139624" y="729957"/>
                  <a:pt x="4153309" y="726047"/>
                  <a:pt x="4155620" y="720715"/>
                </a:cubicBezTo>
                <a:cubicBezTo>
                  <a:pt x="4160241" y="727113"/>
                  <a:pt x="4164862" y="734401"/>
                  <a:pt x="4171794" y="734401"/>
                </a:cubicBezTo>
                <a:cubicBezTo>
                  <a:pt x="4183346" y="734401"/>
                  <a:pt x="4212495" y="711473"/>
                  <a:pt x="4212495" y="723381"/>
                </a:cubicBezTo>
                <a:cubicBezTo>
                  <a:pt x="4212495" y="736178"/>
                  <a:pt x="4199520" y="739910"/>
                  <a:pt x="4196321" y="752707"/>
                </a:cubicBezTo>
                <a:cubicBezTo>
                  <a:pt x="4211607" y="754485"/>
                  <a:pt x="4216228" y="733512"/>
                  <a:pt x="4229202" y="725158"/>
                </a:cubicBezTo>
                <a:cubicBezTo>
                  <a:pt x="4232224" y="731557"/>
                  <a:pt x="4232224" y="736178"/>
                  <a:pt x="4233112" y="741688"/>
                </a:cubicBezTo>
                <a:cubicBezTo>
                  <a:pt x="4243954" y="728891"/>
                  <a:pt x="4249997" y="725158"/>
                  <a:pt x="4262261" y="715916"/>
                </a:cubicBezTo>
                <a:cubicBezTo>
                  <a:pt x="4262972" y="727824"/>
                  <a:pt x="4261550" y="736178"/>
                  <a:pt x="4269904" y="737067"/>
                </a:cubicBezTo>
                <a:cubicBezTo>
                  <a:pt x="4272214" y="729780"/>
                  <a:pt x="4275413" y="723203"/>
                  <a:pt x="4281456" y="723203"/>
                </a:cubicBezTo>
                <a:cubicBezTo>
                  <a:pt x="4285366" y="723203"/>
                  <a:pt x="4302073" y="734223"/>
                  <a:pt x="4308294" y="737955"/>
                </a:cubicBezTo>
                <a:cubicBezTo>
                  <a:pt x="4301362" y="759994"/>
                  <a:pt x="4295319" y="752707"/>
                  <a:pt x="4277724" y="759994"/>
                </a:cubicBezTo>
                <a:cubicBezTo>
                  <a:pt x="4285366" y="767282"/>
                  <a:pt x="4290698" y="768170"/>
                  <a:pt x="4290698" y="773680"/>
                </a:cubicBezTo>
                <a:cubicBezTo>
                  <a:pt x="4297630" y="774746"/>
                  <a:pt x="4313626" y="777412"/>
                  <a:pt x="4316114" y="777412"/>
                </a:cubicBezTo>
                <a:cubicBezTo>
                  <a:pt x="4333710" y="774746"/>
                  <a:pt x="4334599" y="778301"/>
                  <a:pt x="4336732" y="778301"/>
                </a:cubicBezTo>
                <a:cubicBezTo>
                  <a:pt x="4361970" y="778301"/>
                  <a:pt x="4444972" y="828245"/>
                  <a:pt x="4482474" y="842641"/>
                </a:cubicBezTo>
                <a:cubicBezTo>
                  <a:pt x="4613287" y="892762"/>
                  <a:pt x="4527441" y="956747"/>
                  <a:pt x="4484785" y="943239"/>
                </a:cubicBezTo>
                <a:cubicBezTo>
                  <a:pt x="4452793" y="933286"/>
                  <a:pt x="4434841" y="934352"/>
                  <a:pt x="4401783" y="934352"/>
                </a:cubicBezTo>
                <a:cubicBezTo>
                  <a:pt x="4417068" y="961013"/>
                  <a:pt x="4411736" y="1016999"/>
                  <a:pt x="4455459" y="1021798"/>
                </a:cubicBezTo>
                <a:lnTo>
                  <a:pt x="4455459" y="985007"/>
                </a:lnTo>
                <a:cubicBezTo>
                  <a:pt x="4544148" y="1030507"/>
                  <a:pt x="4533662" y="942706"/>
                  <a:pt x="4555168" y="934352"/>
                </a:cubicBezTo>
                <a:cubicBezTo>
                  <a:pt x="4576674" y="926177"/>
                  <a:pt x="4616486" y="948216"/>
                  <a:pt x="4616486" y="915868"/>
                </a:cubicBezTo>
                <a:cubicBezTo>
                  <a:pt x="4616486" y="899339"/>
                  <a:pt x="4602801" y="896139"/>
                  <a:pt x="4604934" y="888319"/>
                </a:cubicBezTo>
                <a:cubicBezTo>
                  <a:pt x="4637993" y="766215"/>
                  <a:pt x="4655233" y="846551"/>
                  <a:pt x="4643324" y="883698"/>
                </a:cubicBezTo>
                <a:cubicBezTo>
                  <a:pt x="4639947" y="894006"/>
                  <a:pt x="4653278" y="902182"/>
                  <a:pt x="4662520" y="902182"/>
                </a:cubicBezTo>
                <a:cubicBezTo>
                  <a:pt x="4690780" y="902182"/>
                  <a:pt x="4805774" y="779012"/>
                  <a:pt x="4823370" y="833221"/>
                </a:cubicBezTo>
                <a:cubicBezTo>
                  <a:pt x="4858384" y="853483"/>
                  <a:pt x="4906905" y="814914"/>
                  <a:pt x="4930722" y="814914"/>
                </a:cubicBezTo>
                <a:cubicBezTo>
                  <a:pt x="4944585" y="814914"/>
                  <a:pt x="4969645" y="871967"/>
                  <a:pt x="4973022" y="801229"/>
                </a:cubicBezTo>
                <a:cubicBezTo>
                  <a:pt x="4973200" y="794830"/>
                  <a:pt x="4939431" y="752174"/>
                  <a:pt x="5044472" y="784700"/>
                </a:cubicBezTo>
                <a:cubicBezTo>
                  <a:pt x="5082507" y="796430"/>
                  <a:pt x="5184350" y="885653"/>
                  <a:pt x="5141693" y="805672"/>
                </a:cubicBezTo>
                <a:cubicBezTo>
                  <a:pt x="5123209" y="783633"/>
                  <a:pt x="5107035" y="756084"/>
                  <a:pt x="5107035" y="713783"/>
                </a:cubicBezTo>
                <a:cubicBezTo>
                  <a:pt x="5107035" y="678947"/>
                  <a:pt x="5169953" y="614074"/>
                  <a:pt x="5202834" y="621894"/>
                </a:cubicBezTo>
                <a:cubicBezTo>
                  <a:pt x="5268418" y="637535"/>
                  <a:pt x="5225762" y="650332"/>
                  <a:pt x="5225762" y="681613"/>
                </a:cubicBezTo>
                <a:cubicBezTo>
                  <a:pt x="5225762" y="710051"/>
                  <a:pt x="5234293" y="848862"/>
                  <a:pt x="5266463" y="848862"/>
                </a:cubicBezTo>
                <a:cubicBezTo>
                  <a:pt x="5291346" y="848862"/>
                  <a:pt x="5244068" y="780434"/>
                  <a:pt x="5260242" y="759639"/>
                </a:cubicBezTo>
                <a:cubicBezTo>
                  <a:pt x="5283881" y="729424"/>
                  <a:pt x="5251178" y="702586"/>
                  <a:pt x="5244957" y="676814"/>
                </a:cubicBezTo>
                <a:cubicBezTo>
                  <a:pt x="5265041" y="664018"/>
                  <a:pt x="5280859" y="651043"/>
                  <a:pt x="5284770" y="621717"/>
                </a:cubicBezTo>
                <a:cubicBezTo>
                  <a:pt x="5295612" y="638246"/>
                  <a:pt x="5291524" y="722315"/>
                  <a:pt x="5336846" y="649266"/>
                </a:cubicBezTo>
                <a:cubicBezTo>
                  <a:pt x="5390522" y="649266"/>
                  <a:pt x="5396565" y="662062"/>
                  <a:pt x="5413450" y="649266"/>
                </a:cubicBezTo>
                <a:cubicBezTo>
                  <a:pt x="5410606" y="634514"/>
                  <a:pt x="5402075" y="623494"/>
                  <a:pt x="5402075" y="612474"/>
                </a:cubicBezTo>
                <a:cubicBezTo>
                  <a:pt x="5402075" y="560043"/>
                  <a:pt x="5497163" y="571062"/>
                  <a:pt x="5522401" y="571062"/>
                </a:cubicBezTo>
                <a:cubicBezTo>
                  <a:pt x="5539997" y="571062"/>
                  <a:pt x="5543552" y="533027"/>
                  <a:pt x="5555460" y="520585"/>
                </a:cubicBezTo>
                <a:cubicBezTo>
                  <a:pt x="5611624" y="460511"/>
                  <a:pt x="5719509" y="451624"/>
                  <a:pt x="5744748" y="442382"/>
                </a:cubicBezTo>
                <a:cubicBezTo>
                  <a:pt x="5736039" y="485572"/>
                  <a:pt x="5835215" y="437939"/>
                  <a:pt x="5850500" y="424075"/>
                </a:cubicBezTo>
                <a:cubicBezTo>
                  <a:pt x="5871117" y="404702"/>
                  <a:pt x="5887291" y="368978"/>
                  <a:pt x="5927281" y="368978"/>
                </a:cubicBezTo>
                <a:cubicBezTo>
                  <a:pt x="5960162" y="368978"/>
                  <a:pt x="5977047" y="393861"/>
                  <a:pt x="5984690" y="419454"/>
                </a:cubicBezTo>
                <a:lnTo>
                  <a:pt x="6065204" y="419454"/>
                </a:lnTo>
                <a:cubicBezTo>
                  <a:pt x="6255558" y="474197"/>
                  <a:pt x="6023792" y="549023"/>
                  <a:pt x="5999975" y="584926"/>
                </a:cubicBezTo>
                <a:cubicBezTo>
                  <a:pt x="5999975" y="584926"/>
                  <a:pt x="5977580" y="646600"/>
                  <a:pt x="6078178" y="548134"/>
                </a:cubicBezTo>
                <a:cubicBezTo>
                  <a:pt x="6095063" y="581193"/>
                  <a:pt x="6227831" y="599678"/>
                  <a:pt x="6253070" y="607853"/>
                </a:cubicBezTo>
                <a:lnTo>
                  <a:pt x="6337316" y="607853"/>
                </a:lnTo>
                <a:cubicBezTo>
                  <a:pt x="6337316" y="579416"/>
                  <a:pt x="6348158" y="569107"/>
                  <a:pt x="6368064" y="571240"/>
                </a:cubicBezTo>
                <a:cubicBezTo>
                  <a:pt x="6525715" y="586881"/>
                  <a:pt x="6463863" y="633625"/>
                  <a:pt x="6463863" y="640201"/>
                </a:cubicBezTo>
                <a:cubicBezTo>
                  <a:pt x="6463863" y="665973"/>
                  <a:pt x="6477549" y="713606"/>
                  <a:pt x="6509719" y="713606"/>
                </a:cubicBezTo>
                <a:cubicBezTo>
                  <a:pt x="6521983" y="713606"/>
                  <a:pt x="6526426" y="685168"/>
                  <a:pt x="6528914" y="672193"/>
                </a:cubicBezTo>
                <a:cubicBezTo>
                  <a:pt x="6554153" y="673971"/>
                  <a:pt x="6557174" y="695121"/>
                  <a:pt x="6578680" y="695121"/>
                </a:cubicBezTo>
                <a:lnTo>
                  <a:pt x="6701317" y="695121"/>
                </a:lnTo>
                <a:cubicBezTo>
                  <a:pt x="6705938" y="659219"/>
                  <a:pt x="6714291" y="621717"/>
                  <a:pt x="6774188" y="621717"/>
                </a:cubicBezTo>
                <a:cubicBezTo>
                  <a:pt x="6834085" y="621717"/>
                  <a:pt x="6884562" y="635402"/>
                  <a:pt x="6931306" y="653887"/>
                </a:cubicBezTo>
                <a:cubicBezTo>
                  <a:pt x="6953523" y="662240"/>
                  <a:pt x="6954411" y="684279"/>
                  <a:pt x="6969697" y="699920"/>
                </a:cubicBezTo>
                <a:cubicBezTo>
                  <a:pt x="6986581" y="717338"/>
                  <a:pt x="7029415" y="704541"/>
                  <a:pt x="7057853" y="704541"/>
                </a:cubicBezTo>
                <a:cubicBezTo>
                  <a:pt x="7109929" y="704541"/>
                  <a:pt x="7136056" y="721070"/>
                  <a:pt x="7146009" y="768881"/>
                </a:cubicBezTo>
                <a:lnTo>
                  <a:pt x="7322323" y="773324"/>
                </a:lnTo>
                <a:cubicBezTo>
                  <a:pt x="7336897" y="772436"/>
                  <a:pt x="7395905" y="862547"/>
                  <a:pt x="7372266" y="773324"/>
                </a:cubicBezTo>
                <a:cubicBezTo>
                  <a:pt x="7369067" y="761061"/>
                  <a:pt x="7386130" y="755018"/>
                  <a:pt x="7410657" y="755018"/>
                </a:cubicBezTo>
                <a:cubicBezTo>
                  <a:pt x="7499524" y="755018"/>
                  <a:pt x="7580038" y="799985"/>
                  <a:pt x="7640646" y="842286"/>
                </a:cubicBezTo>
                <a:cubicBezTo>
                  <a:pt x="7684724" y="873389"/>
                  <a:pt x="7774480" y="898272"/>
                  <a:pt x="7802029" y="942350"/>
                </a:cubicBezTo>
                <a:close/>
                <a:moveTo>
                  <a:pt x="4414935" y="2192004"/>
                </a:moveTo>
                <a:lnTo>
                  <a:pt x="4414580" y="2190938"/>
                </a:lnTo>
                <a:cubicBezTo>
                  <a:pt x="4414757" y="2191649"/>
                  <a:pt x="4414757" y="2192360"/>
                  <a:pt x="4414935" y="2193071"/>
                </a:cubicBezTo>
                <a:cubicBezTo>
                  <a:pt x="4414757" y="2192715"/>
                  <a:pt x="4414757" y="2192360"/>
                  <a:pt x="4414935" y="2192004"/>
                </a:cubicBezTo>
                <a:close/>
                <a:moveTo>
                  <a:pt x="4708553" y="1915449"/>
                </a:moveTo>
                <a:cubicBezTo>
                  <a:pt x="4705532" y="1920959"/>
                  <a:pt x="4714952" y="1921670"/>
                  <a:pt x="4718684" y="1928957"/>
                </a:cubicBezTo>
                <a:cubicBezTo>
                  <a:pt x="4724727" y="1939976"/>
                  <a:pt x="4717973" y="1947441"/>
                  <a:pt x="4722594" y="1958283"/>
                </a:cubicBezTo>
                <a:cubicBezTo>
                  <a:pt x="4726327" y="1968414"/>
                  <a:pt x="4736280" y="1962904"/>
                  <a:pt x="4744811" y="1964681"/>
                </a:cubicBezTo>
                <a:cubicBezTo>
                  <a:pt x="4751743" y="1966637"/>
                  <a:pt x="4753342" y="1975701"/>
                  <a:pt x="4757786" y="1981211"/>
                </a:cubicBezTo>
                <a:cubicBezTo>
                  <a:pt x="4764007" y="1988498"/>
                  <a:pt x="4783202" y="1986721"/>
                  <a:pt x="4792977" y="1986721"/>
                </a:cubicBezTo>
                <a:cubicBezTo>
                  <a:pt x="4805952" y="1986721"/>
                  <a:pt x="4819815" y="1984055"/>
                  <a:pt x="4829058" y="1981211"/>
                </a:cubicBezTo>
                <a:lnTo>
                  <a:pt x="4829058" y="1964859"/>
                </a:lnTo>
                <a:cubicBezTo>
                  <a:pt x="4828347" y="1963793"/>
                  <a:pt x="4821415" y="1953840"/>
                  <a:pt x="4821415" y="1945486"/>
                </a:cubicBezTo>
                <a:cubicBezTo>
                  <a:pt x="4821415" y="1937310"/>
                  <a:pt x="4826747" y="1934467"/>
                  <a:pt x="4826747" y="1924336"/>
                </a:cubicBezTo>
                <a:cubicBezTo>
                  <a:pt x="4826747" y="1906918"/>
                  <a:pt x="4816083" y="1888433"/>
                  <a:pt x="4799909" y="1885767"/>
                </a:cubicBezTo>
                <a:cubicBezTo>
                  <a:pt x="4801508" y="1871904"/>
                  <a:pt x="4808440" y="1862839"/>
                  <a:pt x="4815372" y="1862839"/>
                </a:cubicBezTo>
                <a:lnTo>
                  <a:pt x="4838300" y="1862839"/>
                </a:lnTo>
                <a:cubicBezTo>
                  <a:pt x="4838300" y="1849154"/>
                  <a:pt x="4826036" y="1841689"/>
                  <a:pt x="4825325" y="1827826"/>
                </a:cubicBezTo>
                <a:cubicBezTo>
                  <a:pt x="4819993" y="1828892"/>
                  <a:pt x="4805419" y="1837957"/>
                  <a:pt x="4799198" y="1841689"/>
                </a:cubicBezTo>
                <a:cubicBezTo>
                  <a:pt x="4799198" y="1805787"/>
                  <a:pt x="4778403" y="1793878"/>
                  <a:pt x="4764007" y="1763486"/>
                </a:cubicBezTo>
                <a:cubicBezTo>
                  <a:pt x="4759385" y="1753355"/>
                  <a:pt x="4747122" y="1754421"/>
                  <a:pt x="4746410" y="1735937"/>
                </a:cubicBezTo>
                <a:cubicBezTo>
                  <a:pt x="4748721" y="1737003"/>
                  <a:pt x="4779292" y="1713009"/>
                  <a:pt x="4800087" y="1713009"/>
                </a:cubicBezTo>
                <a:cubicBezTo>
                  <a:pt x="4813950" y="1713009"/>
                  <a:pt x="4829235" y="1723140"/>
                  <a:pt x="4840788" y="1712120"/>
                </a:cubicBezTo>
                <a:cubicBezTo>
                  <a:pt x="4825325" y="1684571"/>
                  <a:pt x="4818571" y="1660577"/>
                  <a:pt x="4777159" y="1660577"/>
                </a:cubicBezTo>
                <a:cubicBezTo>
                  <a:pt x="4751920" y="1660577"/>
                  <a:pt x="4739657" y="1666976"/>
                  <a:pt x="4719750" y="1676218"/>
                </a:cubicBezTo>
                <a:cubicBezTo>
                  <a:pt x="4717440" y="1677106"/>
                  <a:pt x="4694334" y="1692747"/>
                  <a:pt x="4690602" y="1690081"/>
                </a:cubicBezTo>
                <a:cubicBezTo>
                  <a:pt x="4686692" y="1695591"/>
                  <a:pt x="4672117" y="1729538"/>
                  <a:pt x="4672117" y="1734159"/>
                </a:cubicBezTo>
                <a:cubicBezTo>
                  <a:pt x="4672117" y="1748023"/>
                  <a:pt x="4689002" y="1761708"/>
                  <a:pt x="4689002" y="1770951"/>
                </a:cubicBezTo>
                <a:cubicBezTo>
                  <a:pt x="4689002" y="1802232"/>
                  <a:pt x="4720461" y="1857330"/>
                  <a:pt x="4741079" y="1871193"/>
                </a:cubicBezTo>
                <a:cubicBezTo>
                  <a:pt x="4728815" y="1878480"/>
                  <a:pt x="4728815" y="1900519"/>
                  <a:pt x="4719573" y="1915271"/>
                </a:cubicBezTo>
                <a:cubicBezTo>
                  <a:pt x="4719573" y="1915271"/>
                  <a:pt x="4711575" y="1909939"/>
                  <a:pt x="4708553" y="1915449"/>
                </a:cubicBezTo>
                <a:close/>
                <a:moveTo>
                  <a:pt x="5808554" y="2719699"/>
                </a:moveTo>
                <a:cubicBezTo>
                  <a:pt x="5807488" y="2722543"/>
                  <a:pt x="5806600" y="2725387"/>
                  <a:pt x="5805355" y="2728586"/>
                </a:cubicBezTo>
                <a:lnTo>
                  <a:pt x="5805355" y="2728586"/>
                </a:lnTo>
                <a:cubicBezTo>
                  <a:pt x="5806600" y="2725209"/>
                  <a:pt x="5807488" y="2722543"/>
                  <a:pt x="5808554" y="2719699"/>
                </a:cubicBezTo>
                <a:close/>
                <a:moveTo>
                  <a:pt x="5820640" y="2685219"/>
                </a:moveTo>
                <a:cubicBezTo>
                  <a:pt x="5816197" y="2696594"/>
                  <a:pt x="5813709" y="2704770"/>
                  <a:pt x="5810687" y="2713479"/>
                </a:cubicBezTo>
                <a:cubicBezTo>
                  <a:pt x="5813531" y="2704770"/>
                  <a:pt x="5816197" y="2696416"/>
                  <a:pt x="5820640" y="2685219"/>
                </a:cubicBezTo>
                <a:close/>
                <a:moveTo>
                  <a:pt x="5826683" y="2675088"/>
                </a:moveTo>
                <a:cubicBezTo>
                  <a:pt x="5826683" y="2672066"/>
                  <a:pt x="5824906" y="2663180"/>
                  <a:pt x="5822418" y="2653404"/>
                </a:cubicBezTo>
                <a:cubicBezTo>
                  <a:pt x="5824906" y="2663180"/>
                  <a:pt x="5826683" y="2672066"/>
                  <a:pt x="5826683" y="2675088"/>
                </a:cubicBezTo>
                <a:cubicBezTo>
                  <a:pt x="5826683" y="2676865"/>
                  <a:pt x="5825617" y="2678465"/>
                  <a:pt x="5824550" y="2679887"/>
                </a:cubicBezTo>
                <a:cubicBezTo>
                  <a:pt x="5825795" y="2678465"/>
                  <a:pt x="5826683" y="2677043"/>
                  <a:pt x="5826683" y="2675088"/>
                </a:cubicBezTo>
                <a:close/>
                <a:moveTo>
                  <a:pt x="7558888" y="719115"/>
                </a:moveTo>
                <a:cubicBezTo>
                  <a:pt x="7567241" y="719115"/>
                  <a:pt x="7627849" y="714672"/>
                  <a:pt x="7627849" y="702586"/>
                </a:cubicBezTo>
                <a:cubicBezTo>
                  <a:pt x="7627849" y="688900"/>
                  <a:pt x="7598878" y="679658"/>
                  <a:pt x="7587326" y="679658"/>
                </a:cubicBezTo>
                <a:cubicBezTo>
                  <a:pt x="7574173" y="679658"/>
                  <a:pt x="7551245" y="696188"/>
                  <a:pt x="7551245" y="709873"/>
                </a:cubicBezTo>
                <a:cubicBezTo>
                  <a:pt x="7551245" y="714494"/>
                  <a:pt x="7554267" y="719115"/>
                  <a:pt x="7558888" y="719115"/>
                </a:cubicBezTo>
                <a:close/>
                <a:moveTo>
                  <a:pt x="7341873" y="775991"/>
                </a:moveTo>
                <a:cubicBezTo>
                  <a:pt x="7345783" y="775991"/>
                  <a:pt x="7349516" y="771369"/>
                  <a:pt x="7349516" y="766926"/>
                </a:cubicBezTo>
                <a:cubicBezTo>
                  <a:pt x="7349516" y="761416"/>
                  <a:pt x="7344895" y="759461"/>
                  <a:pt x="7344184" y="755906"/>
                </a:cubicBezTo>
                <a:lnTo>
                  <a:pt x="7318768" y="755906"/>
                </a:lnTo>
                <a:cubicBezTo>
                  <a:pt x="7323389" y="766926"/>
                  <a:pt x="7331209" y="775991"/>
                  <a:pt x="7341873" y="775991"/>
                </a:cubicBezTo>
                <a:close/>
                <a:moveTo>
                  <a:pt x="6611916" y="484861"/>
                </a:moveTo>
                <a:cubicBezTo>
                  <a:pt x="6617426" y="484861"/>
                  <a:pt x="6618492" y="478107"/>
                  <a:pt x="6619381" y="472775"/>
                </a:cubicBezTo>
                <a:lnTo>
                  <a:pt x="6619559" y="472953"/>
                </a:lnTo>
                <a:lnTo>
                  <a:pt x="6619381" y="472597"/>
                </a:lnTo>
                <a:cubicBezTo>
                  <a:pt x="6619381" y="472064"/>
                  <a:pt x="6619559" y="471531"/>
                  <a:pt x="6619559" y="471175"/>
                </a:cubicBezTo>
                <a:lnTo>
                  <a:pt x="6617959" y="471175"/>
                </a:lnTo>
                <a:lnTo>
                  <a:pt x="6611916" y="463710"/>
                </a:lnTo>
                <a:cubicBezTo>
                  <a:pt x="6608717" y="468331"/>
                  <a:pt x="6605696" y="471886"/>
                  <a:pt x="6605696" y="477574"/>
                </a:cubicBezTo>
                <a:cubicBezTo>
                  <a:pt x="6605873" y="482906"/>
                  <a:pt x="6608184" y="484861"/>
                  <a:pt x="6611916" y="484861"/>
                </a:cubicBezTo>
                <a:close/>
                <a:moveTo>
                  <a:pt x="6107505" y="530716"/>
                </a:moveTo>
                <a:cubicBezTo>
                  <a:pt x="6099862" y="530716"/>
                  <a:pt x="6090620" y="535337"/>
                  <a:pt x="6090620" y="544402"/>
                </a:cubicBezTo>
                <a:cubicBezTo>
                  <a:pt x="6090620" y="552578"/>
                  <a:pt x="6099151" y="555422"/>
                  <a:pt x="6107505" y="555422"/>
                </a:cubicBezTo>
                <a:cubicBezTo>
                  <a:pt x="6113725" y="555422"/>
                  <a:pt x="6118524" y="552933"/>
                  <a:pt x="6123501" y="549912"/>
                </a:cubicBezTo>
                <a:cubicBezTo>
                  <a:pt x="6124389" y="548312"/>
                  <a:pt x="6125100" y="546713"/>
                  <a:pt x="6125100" y="544402"/>
                </a:cubicBezTo>
                <a:cubicBezTo>
                  <a:pt x="6125100" y="533560"/>
                  <a:pt x="6118169" y="530716"/>
                  <a:pt x="6107505" y="530716"/>
                </a:cubicBezTo>
                <a:close/>
                <a:moveTo>
                  <a:pt x="6125100" y="549023"/>
                </a:moveTo>
                <a:cubicBezTo>
                  <a:pt x="6124567" y="549379"/>
                  <a:pt x="6124034" y="549556"/>
                  <a:pt x="6123501" y="549912"/>
                </a:cubicBezTo>
                <a:cubicBezTo>
                  <a:pt x="6122256" y="552045"/>
                  <a:pt x="6120302" y="553822"/>
                  <a:pt x="6119057" y="555422"/>
                </a:cubicBezTo>
                <a:lnTo>
                  <a:pt x="6125100" y="549023"/>
                </a:lnTo>
                <a:close/>
                <a:moveTo>
                  <a:pt x="5819930" y="339651"/>
                </a:moveTo>
                <a:cubicBezTo>
                  <a:pt x="5819930" y="348894"/>
                  <a:pt x="5822240" y="353337"/>
                  <a:pt x="5831482" y="353337"/>
                </a:cubicBezTo>
                <a:lnTo>
                  <a:pt x="5872184" y="339651"/>
                </a:lnTo>
                <a:cubicBezTo>
                  <a:pt x="5872184" y="339651"/>
                  <a:pt x="5896000" y="335030"/>
                  <a:pt x="5899021" y="335030"/>
                </a:cubicBezTo>
                <a:cubicBezTo>
                  <a:pt x="5912885" y="337874"/>
                  <a:pt x="5952698" y="334142"/>
                  <a:pt x="5952698" y="312102"/>
                </a:cubicBezTo>
                <a:cubicBezTo>
                  <a:pt x="5952698" y="299306"/>
                  <a:pt x="5921238" y="275489"/>
                  <a:pt x="5910574" y="275489"/>
                </a:cubicBezTo>
                <a:cubicBezTo>
                  <a:pt x="5905242" y="275489"/>
                  <a:pt x="5902220" y="282776"/>
                  <a:pt x="5896711" y="284731"/>
                </a:cubicBezTo>
                <a:cubicBezTo>
                  <a:pt x="5902932" y="277444"/>
                  <a:pt x="5899021" y="277444"/>
                  <a:pt x="5899021" y="264470"/>
                </a:cubicBezTo>
                <a:lnTo>
                  <a:pt x="5889068" y="264470"/>
                </a:lnTo>
                <a:cubicBezTo>
                  <a:pt x="5858498" y="264470"/>
                  <a:pt x="5851566" y="298417"/>
                  <a:pt x="5833970" y="319567"/>
                </a:cubicBezTo>
                <a:cubicBezTo>
                  <a:pt x="5828994" y="324899"/>
                  <a:pt x="5819930" y="324899"/>
                  <a:pt x="5819930" y="339651"/>
                </a:cubicBezTo>
                <a:close/>
                <a:moveTo>
                  <a:pt x="5634374" y="229278"/>
                </a:moveTo>
                <a:cubicBezTo>
                  <a:pt x="5634374" y="237454"/>
                  <a:pt x="5645038" y="252206"/>
                  <a:pt x="5649659" y="252206"/>
                </a:cubicBezTo>
                <a:cubicBezTo>
                  <a:pt x="5658902" y="252206"/>
                  <a:pt x="5684140" y="250428"/>
                  <a:pt x="5685740" y="233899"/>
                </a:cubicBezTo>
                <a:cubicBezTo>
                  <a:pt x="5680408" y="232122"/>
                  <a:pt x="5658902" y="220036"/>
                  <a:pt x="5655169" y="220036"/>
                </a:cubicBezTo>
                <a:cubicBezTo>
                  <a:pt x="5650370" y="220214"/>
                  <a:pt x="5634374" y="220214"/>
                  <a:pt x="5634374" y="229278"/>
                </a:cubicBezTo>
                <a:close/>
                <a:moveTo>
                  <a:pt x="5739238" y="226612"/>
                </a:moveTo>
                <a:cubicBezTo>
                  <a:pt x="5714710" y="235854"/>
                  <a:pt x="5707068" y="245985"/>
                  <a:pt x="5681829" y="255938"/>
                </a:cubicBezTo>
                <a:cubicBezTo>
                  <a:pt x="5693382" y="263225"/>
                  <a:pt x="5713289" y="288997"/>
                  <a:pt x="5722531" y="288997"/>
                </a:cubicBezTo>
                <a:cubicBezTo>
                  <a:pt x="5750079" y="288997"/>
                  <a:pt x="5774607" y="305526"/>
                  <a:pt x="5808376" y="305526"/>
                </a:cubicBezTo>
                <a:cubicBezTo>
                  <a:pt x="5815308" y="305526"/>
                  <a:pt x="5823662" y="300016"/>
                  <a:pt x="5823662" y="291841"/>
                </a:cubicBezTo>
                <a:cubicBezTo>
                  <a:pt x="5823662" y="285442"/>
                  <a:pt x="5817619" y="282598"/>
                  <a:pt x="5812109" y="280643"/>
                </a:cubicBezTo>
                <a:cubicBezTo>
                  <a:pt x="5816730" y="278866"/>
                  <a:pt x="5827572" y="277977"/>
                  <a:pt x="5827572" y="268735"/>
                </a:cubicBezTo>
                <a:cubicBezTo>
                  <a:pt x="5827572" y="259493"/>
                  <a:pt x="5825973" y="257716"/>
                  <a:pt x="5833615" y="250428"/>
                </a:cubicBezTo>
                <a:cubicBezTo>
                  <a:pt x="5823662" y="238520"/>
                  <a:pt x="5823662" y="232122"/>
                  <a:pt x="5808376" y="232122"/>
                </a:cubicBezTo>
                <a:lnTo>
                  <a:pt x="5793092" y="232122"/>
                </a:lnTo>
                <a:cubicBezTo>
                  <a:pt x="5783850" y="232122"/>
                  <a:pt x="5779228" y="222880"/>
                  <a:pt x="5769986" y="222880"/>
                </a:cubicBezTo>
                <a:cubicBezTo>
                  <a:pt x="5763943" y="222880"/>
                  <a:pt x="5761633" y="220036"/>
                  <a:pt x="5753990" y="222880"/>
                </a:cubicBezTo>
                <a:cubicBezTo>
                  <a:pt x="5760210" y="219147"/>
                  <a:pt x="5768564" y="211682"/>
                  <a:pt x="5768564" y="206172"/>
                </a:cubicBezTo>
                <a:cubicBezTo>
                  <a:pt x="5768564" y="201551"/>
                  <a:pt x="5769275" y="198885"/>
                  <a:pt x="5768564" y="187866"/>
                </a:cubicBezTo>
                <a:cubicBezTo>
                  <a:pt x="5771586" y="188754"/>
                  <a:pt x="5769986" y="190532"/>
                  <a:pt x="5777806" y="186977"/>
                </a:cubicBezTo>
                <a:cubicBezTo>
                  <a:pt x="5765365" y="175958"/>
                  <a:pt x="5753279" y="151075"/>
                  <a:pt x="5731773" y="151075"/>
                </a:cubicBezTo>
                <a:cubicBezTo>
                  <a:pt x="5694982" y="151075"/>
                  <a:pt x="5683607" y="194264"/>
                  <a:pt x="5651259" y="205284"/>
                </a:cubicBezTo>
                <a:cubicBezTo>
                  <a:pt x="5671165" y="217192"/>
                  <a:pt x="5685740" y="224657"/>
                  <a:pt x="5707245" y="224657"/>
                </a:cubicBezTo>
                <a:cubicBezTo>
                  <a:pt x="5711689" y="224835"/>
                  <a:pt x="5731595" y="226612"/>
                  <a:pt x="5739238" y="226612"/>
                </a:cubicBezTo>
                <a:close/>
                <a:moveTo>
                  <a:pt x="5737816" y="413056"/>
                </a:moveTo>
                <a:cubicBezTo>
                  <a:pt x="5747058" y="413056"/>
                  <a:pt x="5751679" y="407546"/>
                  <a:pt x="5753101" y="394749"/>
                </a:cubicBezTo>
                <a:lnTo>
                  <a:pt x="5741549" y="394749"/>
                </a:lnTo>
                <a:cubicBezTo>
                  <a:pt x="5738527" y="397415"/>
                  <a:pt x="5734617" y="401148"/>
                  <a:pt x="5729996" y="403991"/>
                </a:cubicBezTo>
                <a:cubicBezTo>
                  <a:pt x="5730884" y="408435"/>
                  <a:pt x="5734083" y="413056"/>
                  <a:pt x="5737816" y="413056"/>
                </a:cubicBezTo>
                <a:close/>
                <a:moveTo>
                  <a:pt x="5645927" y="163161"/>
                </a:moveTo>
                <a:lnTo>
                  <a:pt x="5643616" y="155874"/>
                </a:lnTo>
                <a:lnTo>
                  <a:pt x="5615179" y="155874"/>
                </a:lnTo>
                <a:cubicBezTo>
                  <a:pt x="5619622" y="167782"/>
                  <a:pt x="5634374" y="165116"/>
                  <a:pt x="5645927" y="163161"/>
                </a:cubicBezTo>
                <a:close/>
                <a:moveTo>
                  <a:pt x="5992332" y="346939"/>
                </a:moveTo>
                <a:cubicBezTo>
                  <a:pt x="5997665" y="346939"/>
                  <a:pt x="6001575" y="339651"/>
                  <a:pt x="6002285" y="333253"/>
                </a:cubicBezTo>
                <a:cubicBezTo>
                  <a:pt x="5995354" y="336985"/>
                  <a:pt x="5993221" y="332364"/>
                  <a:pt x="5977047" y="335919"/>
                </a:cubicBezTo>
                <a:cubicBezTo>
                  <a:pt x="5979180" y="340540"/>
                  <a:pt x="5983268" y="346939"/>
                  <a:pt x="5992332" y="346939"/>
                </a:cubicBezTo>
                <a:close/>
                <a:moveTo>
                  <a:pt x="4746410" y="206350"/>
                </a:moveTo>
                <a:cubicBezTo>
                  <a:pt x="4744456" y="208128"/>
                  <a:pt x="4742678" y="209194"/>
                  <a:pt x="4741079" y="210083"/>
                </a:cubicBezTo>
                <a:lnTo>
                  <a:pt x="4741079" y="213815"/>
                </a:lnTo>
                <a:lnTo>
                  <a:pt x="4746410" y="206350"/>
                </a:lnTo>
                <a:close/>
                <a:moveTo>
                  <a:pt x="4665897" y="188044"/>
                </a:moveTo>
                <a:cubicBezTo>
                  <a:pt x="4672829" y="188044"/>
                  <a:pt x="4676561" y="193553"/>
                  <a:pt x="4683493" y="196219"/>
                </a:cubicBezTo>
                <a:cubicBezTo>
                  <a:pt x="4679760" y="199952"/>
                  <a:pt x="4675850" y="201729"/>
                  <a:pt x="4671940" y="204573"/>
                </a:cubicBezTo>
                <a:cubicBezTo>
                  <a:pt x="4675139" y="205462"/>
                  <a:pt x="4678871" y="206350"/>
                  <a:pt x="4685625" y="206350"/>
                </a:cubicBezTo>
                <a:cubicBezTo>
                  <a:pt x="4679583" y="208128"/>
                  <a:pt x="4675672" y="210083"/>
                  <a:pt x="4669629" y="213815"/>
                </a:cubicBezTo>
                <a:cubicBezTo>
                  <a:pt x="4671940" y="221991"/>
                  <a:pt x="4679583" y="224835"/>
                  <a:pt x="4691135" y="224835"/>
                </a:cubicBezTo>
                <a:lnTo>
                  <a:pt x="4690424" y="224835"/>
                </a:lnTo>
                <a:cubicBezTo>
                  <a:pt x="4692735" y="228389"/>
                  <a:pt x="4694867" y="233010"/>
                  <a:pt x="4698778" y="234077"/>
                </a:cubicBezTo>
                <a:cubicBezTo>
                  <a:pt x="4705710" y="234966"/>
                  <a:pt x="4707309" y="218436"/>
                  <a:pt x="4714063" y="213815"/>
                </a:cubicBezTo>
                <a:cubicBezTo>
                  <a:pt x="4724549" y="206706"/>
                  <a:pt x="4731126" y="214881"/>
                  <a:pt x="4740901" y="210083"/>
                </a:cubicBezTo>
                <a:lnTo>
                  <a:pt x="4740901" y="204573"/>
                </a:lnTo>
                <a:cubicBezTo>
                  <a:pt x="4743211" y="205462"/>
                  <a:pt x="4746233" y="205462"/>
                  <a:pt x="4748721" y="204573"/>
                </a:cubicBezTo>
                <a:cubicBezTo>
                  <a:pt x="4757786" y="196219"/>
                  <a:pt x="4767739" y="204573"/>
                  <a:pt x="4769338" y="188044"/>
                </a:cubicBezTo>
                <a:cubicBezTo>
                  <a:pt x="4764717" y="186266"/>
                  <a:pt x="4755475" y="178801"/>
                  <a:pt x="4746410" y="178801"/>
                </a:cubicBezTo>
                <a:cubicBezTo>
                  <a:pt x="4734858" y="178801"/>
                  <a:pt x="4729526" y="190710"/>
                  <a:pt x="4718151" y="190710"/>
                </a:cubicBezTo>
                <a:cubicBezTo>
                  <a:pt x="4703577" y="190710"/>
                  <a:pt x="4692735" y="178801"/>
                  <a:pt x="4673540" y="178801"/>
                </a:cubicBezTo>
                <a:cubicBezTo>
                  <a:pt x="4657543" y="178801"/>
                  <a:pt x="4621463" y="181467"/>
                  <a:pt x="4614531" y="196219"/>
                </a:cubicBezTo>
                <a:cubicBezTo>
                  <a:pt x="4620752" y="197108"/>
                  <a:pt x="4625196" y="199952"/>
                  <a:pt x="4631416" y="199952"/>
                </a:cubicBezTo>
                <a:cubicBezTo>
                  <a:pt x="4642969" y="199952"/>
                  <a:pt x="4657543" y="188044"/>
                  <a:pt x="4665897" y="188044"/>
                </a:cubicBezTo>
                <a:close/>
                <a:moveTo>
                  <a:pt x="5030076" y="183422"/>
                </a:moveTo>
                <a:cubicBezTo>
                  <a:pt x="5035408" y="183422"/>
                  <a:pt x="5065267" y="176135"/>
                  <a:pt x="5070599" y="171514"/>
                </a:cubicBezTo>
                <a:lnTo>
                  <a:pt x="5059935" y="142188"/>
                </a:lnTo>
                <a:cubicBezTo>
                  <a:pt x="5048560" y="142188"/>
                  <a:pt x="5016923" y="156940"/>
                  <a:pt x="5016923" y="169737"/>
                </a:cubicBezTo>
                <a:cubicBezTo>
                  <a:pt x="5017101" y="178801"/>
                  <a:pt x="5020833" y="183422"/>
                  <a:pt x="5030076" y="183422"/>
                </a:cubicBezTo>
                <a:close/>
                <a:moveTo>
                  <a:pt x="4987953" y="206350"/>
                </a:moveTo>
                <a:lnTo>
                  <a:pt x="4984220" y="195331"/>
                </a:lnTo>
                <a:cubicBezTo>
                  <a:pt x="4991152" y="195331"/>
                  <a:pt x="4998794" y="199063"/>
                  <a:pt x="5003416" y="190710"/>
                </a:cubicBezTo>
                <a:cubicBezTo>
                  <a:pt x="5003416" y="186977"/>
                  <a:pt x="5004126" y="185200"/>
                  <a:pt x="5003416" y="177024"/>
                </a:cubicBezTo>
                <a:cubicBezTo>
                  <a:pt x="4996484" y="178801"/>
                  <a:pt x="4983509" y="177913"/>
                  <a:pt x="4978888" y="177024"/>
                </a:cubicBezTo>
                <a:cubicBezTo>
                  <a:pt x="4980488" y="177024"/>
                  <a:pt x="4984931" y="174358"/>
                  <a:pt x="4986530" y="169737"/>
                </a:cubicBezTo>
                <a:lnTo>
                  <a:pt x="4961115" y="169737"/>
                </a:lnTo>
                <a:cubicBezTo>
                  <a:pt x="4961115" y="171514"/>
                  <a:pt x="4960403" y="174358"/>
                  <a:pt x="4961115" y="181645"/>
                </a:cubicBezTo>
                <a:cubicBezTo>
                  <a:pt x="4951872" y="185377"/>
                  <a:pt x="4945829" y="192665"/>
                  <a:pt x="4945829" y="206350"/>
                </a:cubicBezTo>
                <a:cubicBezTo>
                  <a:pt x="4945829" y="210971"/>
                  <a:pt x="4983331" y="209194"/>
                  <a:pt x="4987953" y="206350"/>
                </a:cubicBezTo>
                <a:close/>
                <a:moveTo>
                  <a:pt x="4907438" y="204573"/>
                </a:moveTo>
                <a:cubicBezTo>
                  <a:pt x="4899796" y="204573"/>
                  <a:pt x="4869048" y="210083"/>
                  <a:pt x="4869048" y="222880"/>
                </a:cubicBezTo>
                <a:cubicBezTo>
                  <a:pt x="4869048" y="226434"/>
                  <a:pt x="4872958" y="229278"/>
                  <a:pt x="4876690" y="229278"/>
                </a:cubicBezTo>
                <a:cubicBezTo>
                  <a:pt x="4883622" y="229278"/>
                  <a:pt x="4886644" y="229278"/>
                  <a:pt x="4888243" y="220036"/>
                </a:cubicBezTo>
                <a:cubicBezTo>
                  <a:pt x="4892864" y="220036"/>
                  <a:pt x="4898907" y="229278"/>
                  <a:pt x="4903529" y="229278"/>
                </a:cubicBezTo>
                <a:cubicBezTo>
                  <a:pt x="4914370" y="229278"/>
                  <a:pt x="4913482" y="215415"/>
                  <a:pt x="4928767" y="215415"/>
                </a:cubicBezTo>
                <a:cubicBezTo>
                  <a:pt x="4925034" y="209194"/>
                  <a:pt x="4917392" y="204573"/>
                  <a:pt x="4907438" y="204573"/>
                </a:cubicBezTo>
                <a:close/>
                <a:moveTo>
                  <a:pt x="4903529" y="186266"/>
                </a:moveTo>
                <a:cubicBezTo>
                  <a:pt x="4911882" y="186266"/>
                  <a:pt x="4920413" y="188044"/>
                  <a:pt x="4926456" y="182534"/>
                </a:cubicBezTo>
                <a:cubicBezTo>
                  <a:pt x="4909572" y="174358"/>
                  <a:pt x="4904239" y="172403"/>
                  <a:pt x="4882733" y="168670"/>
                </a:cubicBezTo>
                <a:cubicBezTo>
                  <a:pt x="4890376" y="159428"/>
                  <a:pt x="4905839" y="153918"/>
                  <a:pt x="4918102" y="144676"/>
                </a:cubicBezTo>
                <a:cubicBezTo>
                  <a:pt x="4918102" y="140055"/>
                  <a:pt x="4921835" y="135434"/>
                  <a:pt x="4925034" y="132768"/>
                </a:cubicBezTo>
                <a:cubicBezTo>
                  <a:pt x="4925034" y="129924"/>
                  <a:pt x="4924323" y="121571"/>
                  <a:pt x="4922724" y="121571"/>
                </a:cubicBezTo>
                <a:cubicBezTo>
                  <a:pt x="4915792" y="121571"/>
                  <a:pt x="4910460" y="129036"/>
                  <a:pt x="4909749" y="137211"/>
                </a:cubicBezTo>
                <a:cubicBezTo>
                  <a:pt x="4887532" y="137211"/>
                  <a:pt x="4886644" y="155518"/>
                  <a:pt x="4863716" y="155518"/>
                </a:cubicBezTo>
                <a:lnTo>
                  <a:pt x="4863716" y="167604"/>
                </a:lnTo>
                <a:cubicBezTo>
                  <a:pt x="4871358" y="162094"/>
                  <a:pt x="4868159" y="165649"/>
                  <a:pt x="4876690" y="169381"/>
                </a:cubicBezTo>
                <a:lnTo>
                  <a:pt x="4844520" y="169381"/>
                </a:lnTo>
                <a:cubicBezTo>
                  <a:pt x="4840610" y="172936"/>
                  <a:pt x="4839188" y="174891"/>
                  <a:pt x="4834567" y="179512"/>
                </a:cubicBezTo>
                <a:cubicBezTo>
                  <a:pt x="4836167" y="180401"/>
                  <a:pt x="4867448" y="196930"/>
                  <a:pt x="4872958" y="196930"/>
                </a:cubicBezTo>
                <a:cubicBezTo>
                  <a:pt x="4882022" y="197286"/>
                  <a:pt x="4894464" y="186266"/>
                  <a:pt x="4903529" y="186266"/>
                </a:cubicBezTo>
                <a:close/>
                <a:moveTo>
                  <a:pt x="3902881" y="287220"/>
                </a:moveTo>
                <a:cubicBezTo>
                  <a:pt x="3905191" y="287220"/>
                  <a:pt x="3906791" y="289886"/>
                  <a:pt x="3908924" y="290952"/>
                </a:cubicBezTo>
                <a:cubicBezTo>
                  <a:pt x="3905902" y="305704"/>
                  <a:pt x="3917455" y="312991"/>
                  <a:pt x="3930430" y="321345"/>
                </a:cubicBezTo>
                <a:cubicBezTo>
                  <a:pt x="3928119" y="321345"/>
                  <a:pt x="3926697" y="322233"/>
                  <a:pt x="3924387" y="323300"/>
                </a:cubicBezTo>
                <a:cubicBezTo>
                  <a:pt x="3928119" y="332364"/>
                  <a:pt x="3936473" y="337874"/>
                  <a:pt x="3948914" y="337874"/>
                </a:cubicBezTo>
                <a:cubicBezTo>
                  <a:pt x="3965088" y="337874"/>
                  <a:pt x="3965088" y="317790"/>
                  <a:pt x="3971842" y="313169"/>
                </a:cubicBezTo>
                <a:lnTo>
                  <a:pt x="3978063" y="313169"/>
                </a:lnTo>
                <a:cubicBezTo>
                  <a:pt x="3981084" y="315835"/>
                  <a:pt x="3987838" y="321345"/>
                  <a:pt x="3989438" y="321345"/>
                </a:cubicBezTo>
                <a:lnTo>
                  <a:pt x="4009344" y="321345"/>
                </a:lnTo>
                <a:cubicBezTo>
                  <a:pt x="4000990" y="329520"/>
                  <a:pt x="3980195" y="340540"/>
                  <a:pt x="3970242" y="344272"/>
                </a:cubicBezTo>
                <a:cubicBezTo>
                  <a:pt x="3966332" y="345161"/>
                  <a:pt x="3948736" y="345161"/>
                  <a:pt x="3948736" y="353515"/>
                </a:cubicBezTo>
                <a:cubicBezTo>
                  <a:pt x="3948736" y="375554"/>
                  <a:pt x="3968643" y="365423"/>
                  <a:pt x="3977885" y="365423"/>
                </a:cubicBezTo>
                <a:cubicBezTo>
                  <a:pt x="3983217" y="365423"/>
                  <a:pt x="4007744" y="366312"/>
                  <a:pt x="4012188" y="370044"/>
                </a:cubicBezTo>
                <a:cubicBezTo>
                  <a:pt x="4002946" y="372710"/>
                  <a:pt x="3994592" y="370044"/>
                  <a:pt x="3986949" y="377509"/>
                </a:cubicBezTo>
                <a:cubicBezTo>
                  <a:pt x="3986949" y="377509"/>
                  <a:pt x="3969354" y="374843"/>
                  <a:pt x="3958512" y="376620"/>
                </a:cubicBezTo>
                <a:cubicBezTo>
                  <a:pt x="3958512" y="407902"/>
                  <a:pt x="3999924" y="419810"/>
                  <a:pt x="4018231" y="434384"/>
                </a:cubicBezTo>
                <a:cubicBezTo>
                  <a:pt x="4029073" y="421587"/>
                  <a:pt x="4027473" y="395816"/>
                  <a:pt x="4040448" y="383907"/>
                </a:cubicBezTo>
                <a:cubicBezTo>
                  <a:pt x="4044358" y="380353"/>
                  <a:pt x="4050401" y="382130"/>
                  <a:pt x="4052000" y="376620"/>
                </a:cubicBezTo>
                <a:cubicBezTo>
                  <a:pt x="4059643" y="352804"/>
                  <a:pt x="4067997" y="312280"/>
                  <a:pt x="4094124" y="312280"/>
                </a:cubicBezTo>
                <a:cubicBezTo>
                  <a:pt x="4094124" y="312280"/>
                  <a:pt x="4100344" y="324188"/>
                  <a:pt x="4112608" y="326144"/>
                </a:cubicBezTo>
                <a:cubicBezTo>
                  <a:pt x="4108698" y="326144"/>
                  <a:pt x="4105676" y="327032"/>
                  <a:pt x="4101944" y="327921"/>
                </a:cubicBezTo>
                <a:cubicBezTo>
                  <a:pt x="4104965" y="335208"/>
                  <a:pt x="4111897" y="351737"/>
                  <a:pt x="4117229" y="353692"/>
                </a:cubicBezTo>
                <a:cubicBezTo>
                  <a:pt x="4115807" y="367556"/>
                  <a:pt x="4107276" y="362935"/>
                  <a:pt x="4105676" y="379464"/>
                </a:cubicBezTo>
                <a:cubicBezTo>
                  <a:pt x="4115629" y="380353"/>
                  <a:pt x="4131803" y="379464"/>
                  <a:pt x="4140868" y="381241"/>
                </a:cubicBezTo>
                <a:cubicBezTo>
                  <a:pt x="4138557" y="385862"/>
                  <a:pt x="4138557" y="390484"/>
                  <a:pt x="4140157" y="397771"/>
                </a:cubicBezTo>
                <a:cubicBezTo>
                  <a:pt x="4159352" y="390484"/>
                  <a:pt x="4167706" y="374843"/>
                  <a:pt x="4188501" y="366489"/>
                </a:cubicBezTo>
                <a:cubicBezTo>
                  <a:pt x="4181569" y="354581"/>
                  <a:pt x="4159352" y="361868"/>
                  <a:pt x="4159352" y="333431"/>
                </a:cubicBezTo>
                <a:lnTo>
                  <a:pt x="4134825" y="333431"/>
                </a:lnTo>
                <a:cubicBezTo>
                  <a:pt x="4137135" y="329698"/>
                  <a:pt x="4136424" y="324188"/>
                  <a:pt x="4134825" y="319745"/>
                </a:cubicBezTo>
                <a:cubicBezTo>
                  <a:pt x="4129493" y="320634"/>
                  <a:pt x="4127182" y="321522"/>
                  <a:pt x="4120961" y="319745"/>
                </a:cubicBezTo>
                <a:cubicBezTo>
                  <a:pt x="4123272" y="319745"/>
                  <a:pt x="4126294" y="319745"/>
                  <a:pt x="4128604" y="318856"/>
                </a:cubicBezTo>
                <a:cubicBezTo>
                  <a:pt x="4120961" y="307837"/>
                  <a:pt x="4080260" y="280288"/>
                  <a:pt x="4067285" y="280288"/>
                </a:cubicBezTo>
                <a:cubicBezTo>
                  <a:pt x="4064975" y="280288"/>
                  <a:pt x="4061953" y="279399"/>
                  <a:pt x="4059643" y="279399"/>
                </a:cubicBezTo>
                <a:cubicBezTo>
                  <a:pt x="4061065" y="272112"/>
                  <a:pt x="4062664" y="257360"/>
                  <a:pt x="4050401" y="257360"/>
                </a:cubicBezTo>
                <a:cubicBezTo>
                  <a:pt x="4044358" y="257360"/>
                  <a:pt x="4042758" y="265536"/>
                  <a:pt x="4036715" y="269268"/>
                </a:cubicBezTo>
                <a:cubicBezTo>
                  <a:pt x="4036715" y="262870"/>
                  <a:pt x="4038848" y="257360"/>
                  <a:pt x="4038848" y="250962"/>
                </a:cubicBezTo>
                <a:cubicBezTo>
                  <a:pt x="4038848" y="241719"/>
                  <a:pt x="4018231" y="232655"/>
                  <a:pt x="4008278" y="232655"/>
                </a:cubicBezTo>
                <a:cubicBezTo>
                  <a:pt x="3998324" y="232655"/>
                  <a:pt x="3992992" y="232655"/>
                  <a:pt x="3992992" y="246341"/>
                </a:cubicBezTo>
                <a:cubicBezTo>
                  <a:pt x="3992992" y="263759"/>
                  <a:pt x="3997436" y="272112"/>
                  <a:pt x="4002234" y="286864"/>
                </a:cubicBezTo>
                <a:cubicBezTo>
                  <a:pt x="3983039" y="278511"/>
                  <a:pt x="3988371" y="246341"/>
                  <a:pt x="3967576" y="246341"/>
                </a:cubicBezTo>
                <a:cubicBezTo>
                  <a:pt x="3960822" y="246341"/>
                  <a:pt x="3954602" y="253628"/>
                  <a:pt x="3954602" y="261981"/>
                </a:cubicBezTo>
                <a:cubicBezTo>
                  <a:pt x="3954602" y="267491"/>
                  <a:pt x="3956912" y="272112"/>
                  <a:pt x="3959934" y="273889"/>
                </a:cubicBezTo>
                <a:cubicBezTo>
                  <a:pt x="3954602" y="267491"/>
                  <a:pt x="3946959" y="267491"/>
                  <a:pt x="3939316" y="260204"/>
                </a:cubicBezTo>
                <a:cubicBezTo>
                  <a:pt x="3941627" y="255583"/>
                  <a:pt x="3944648" y="252739"/>
                  <a:pt x="3948559" y="247229"/>
                </a:cubicBezTo>
                <a:cubicBezTo>
                  <a:pt x="3930963" y="243675"/>
                  <a:pt x="3922432" y="243675"/>
                  <a:pt x="3910168" y="243675"/>
                </a:cubicBezTo>
                <a:cubicBezTo>
                  <a:pt x="3902525" y="243675"/>
                  <a:pt x="3886529" y="261093"/>
                  <a:pt x="3883330" y="265714"/>
                </a:cubicBezTo>
                <a:cubicBezTo>
                  <a:pt x="3889017" y="271579"/>
                  <a:pt x="3897549" y="287220"/>
                  <a:pt x="3902881" y="287220"/>
                </a:cubicBezTo>
                <a:close/>
                <a:moveTo>
                  <a:pt x="4054666" y="237632"/>
                </a:moveTo>
                <a:cubicBezTo>
                  <a:pt x="4053067" y="258782"/>
                  <a:pt x="4068530" y="247762"/>
                  <a:pt x="4081504" y="247762"/>
                </a:cubicBezTo>
                <a:cubicBezTo>
                  <a:pt x="4083104" y="247762"/>
                  <a:pt x="4114385" y="250606"/>
                  <a:pt x="4117584" y="250606"/>
                </a:cubicBezTo>
                <a:cubicBezTo>
                  <a:pt x="4113674" y="252384"/>
                  <a:pt x="4105321" y="252384"/>
                  <a:pt x="4098389" y="255227"/>
                </a:cubicBezTo>
                <a:cubicBezTo>
                  <a:pt x="4096790" y="255227"/>
                  <a:pt x="4088436" y="255227"/>
                  <a:pt x="4083104" y="256116"/>
                </a:cubicBezTo>
                <a:cubicBezTo>
                  <a:pt x="4083993" y="263403"/>
                  <a:pt x="4086125" y="268202"/>
                  <a:pt x="4093057" y="270868"/>
                </a:cubicBezTo>
                <a:lnTo>
                  <a:pt x="4136780" y="270868"/>
                </a:lnTo>
                <a:cubicBezTo>
                  <a:pt x="4142290" y="281888"/>
                  <a:pt x="4149932" y="287397"/>
                  <a:pt x="4163618" y="287397"/>
                </a:cubicBezTo>
                <a:cubicBezTo>
                  <a:pt x="4185835" y="287397"/>
                  <a:pt x="4224226" y="255227"/>
                  <a:pt x="4242710" y="240475"/>
                </a:cubicBezTo>
                <a:cubicBezTo>
                  <a:pt x="4238089" y="229456"/>
                  <a:pt x="4223515" y="215592"/>
                  <a:pt x="4208052" y="215592"/>
                </a:cubicBezTo>
                <a:lnTo>
                  <a:pt x="4182813" y="215592"/>
                </a:lnTo>
                <a:cubicBezTo>
                  <a:pt x="4171260" y="215592"/>
                  <a:pt x="4166639" y="224835"/>
                  <a:pt x="4159708" y="224835"/>
                </a:cubicBezTo>
                <a:cubicBezTo>
                  <a:pt x="4158108" y="218436"/>
                  <a:pt x="4159708" y="213815"/>
                  <a:pt x="4159708" y="201907"/>
                </a:cubicBezTo>
                <a:lnTo>
                  <a:pt x="4150466" y="201907"/>
                </a:lnTo>
                <a:cubicBezTo>
                  <a:pt x="4146733" y="205639"/>
                  <a:pt x="4140512" y="223057"/>
                  <a:pt x="4131270" y="223057"/>
                </a:cubicBezTo>
                <a:cubicBezTo>
                  <a:pt x="4127360" y="223057"/>
                  <a:pt x="4105143" y="210083"/>
                  <a:pt x="4100522" y="204573"/>
                </a:cubicBezTo>
                <a:lnTo>
                  <a:pt x="4079194" y="204573"/>
                </a:lnTo>
                <a:lnTo>
                  <a:pt x="4082926" y="213815"/>
                </a:lnTo>
                <a:lnTo>
                  <a:pt x="4070129" y="213815"/>
                </a:lnTo>
                <a:lnTo>
                  <a:pt x="4070129" y="218258"/>
                </a:lnTo>
                <a:cubicBezTo>
                  <a:pt x="4065508" y="221102"/>
                  <a:pt x="4059287" y="219147"/>
                  <a:pt x="4054666" y="215592"/>
                </a:cubicBezTo>
                <a:lnTo>
                  <a:pt x="4043113" y="215592"/>
                </a:lnTo>
                <a:cubicBezTo>
                  <a:pt x="4044002" y="224835"/>
                  <a:pt x="4048623" y="232122"/>
                  <a:pt x="4054666" y="237632"/>
                </a:cubicBezTo>
                <a:close/>
                <a:moveTo>
                  <a:pt x="3909812" y="337696"/>
                </a:moveTo>
                <a:cubicBezTo>
                  <a:pt x="3904658" y="318145"/>
                  <a:pt x="3894349" y="314058"/>
                  <a:pt x="3884574" y="299483"/>
                </a:cubicBezTo>
                <a:cubicBezTo>
                  <a:pt x="3873199" y="308192"/>
                  <a:pt x="3895060" y="333431"/>
                  <a:pt x="3909812" y="337696"/>
                </a:cubicBezTo>
                <a:close/>
                <a:moveTo>
                  <a:pt x="3885996" y="298239"/>
                </a:moveTo>
                <a:cubicBezTo>
                  <a:pt x="3885463" y="298595"/>
                  <a:pt x="3885107" y="298950"/>
                  <a:pt x="3884752" y="299483"/>
                </a:cubicBezTo>
                <a:lnTo>
                  <a:pt x="3885996" y="301083"/>
                </a:lnTo>
                <a:lnTo>
                  <a:pt x="3885996" y="298239"/>
                </a:lnTo>
                <a:close/>
                <a:moveTo>
                  <a:pt x="3883685" y="298239"/>
                </a:moveTo>
                <a:cubicBezTo>
                  <a:pt x="3884041" y="298772"/>
                  <a:pt x="3884218" y="298950"/>
                  <a:pt x="3884574" y="299483"/>
                </a:cubicBezTo>
                <a:cubicBezTo>
                  <a:pt x="3884574" y="299483"/>
                  <a:pt x="3884574" y="299483"/>
                  <a:pt x="3884752" y="299483"/>
                </a:cubicBezTo>
                <a:lnTo>
                  <a:pt x="3883685" y="298239"/>
                </a:lnTo>
                <a:close/>
                <a:moveTo>
                  <a:pt x="3438282" y="1492618"/>
                </a:moveTo>
                <a:cubicBezTo>
                  <a:pt x="3438282" y="1503815"/>
                  <a:pt x="3448235" y="1513768"/>
                  <a:pt x="3457477" y="1513768"/>
                </a:cubicBezTo>
                <a:cubicBezTo>
                  <a:pt x="3462098" y="1513768"/>
                  <a:pt x="3468319" y="1512879"/>
                  <a:pt x="3472051" y="1510213"/>
                </a:cubicBezTo>
                <a:cubicBezTo>
                  <a:pt x="3478272" y="1505592"/>
                  <a:pt x="3487337" y="1489952"/>
                  <a:pt x="3499778" y="1489952"/>
                </a:cubicBezTo>
                <a:cubicBezTo>
                  <a:pt x="3507421" y="1489952"/>
                  <a:pt x="3515063" y="1490840"/>
                  <a:pt x="3519684" y="1485330"/>
                </a:cubicBezTo>
                <a:cubicBezTo>
                  <a:pt x="3525727" y="1477866"/>
                  <a:pt x="3520395" y="1466846"/>
                  <a:pt x="3520395" y="1459559"/>
                </a:cubicBezTo>
                <a:lnTo>
                  <a:pt x="3520395" y="1428278"/>
                </a:lnTo>
                <a:cubicBezTo>
                  <a:pt x="3520395" y="1420990"/>
                  <a:pt x="3534259" y="1421879"/>
                  <a:pt x="3534259" y="1414414"/>
                </a:cubicBezTo>
                <a:cubicBezTo>
                  <a:pt x="3534259" y="1398774"/>
                  <a:pt x="3525727" y="1376735"/>
                  <a:pt x="3508132" y="1376735"/>
                </a:cubicBezTo>
                <a:lnTo>
                  <a:pt x="3495157" y="1376735"/>
                </a:lnTo>
                <a:cubicBezTo>
                  <a:pt x="3487514" y="1376735"/>
                  <a:pt x="3472051" y="1387754"/>
                  <a:pt x="3472051" y="1394152"/>
                </a:cubicBezTo>
                <a:cubicBezTo>
                  <a:pt x="3472051" y="1398774"/>
                  <a:pt x="3473651" y="1400551"/>
                  <a:pt x="3476672" y="1406061"/>
                </a:cubicBezTo>
                <a:cubicBezTo>
                  <a:pt x="3472051" y="1411571"/>
                  <a:pt x="3459077" y="1416192"/>
                  <a:pt x="3454456" y="1416192"/>
                </a:cubicBezTo>
                <a:cubicBezTo>
                  <a:pt x="3452145" y="1416192"/>
                  <a:pt x="3445924" y="1414414"/>
                  <a:pt x="3445924" y="1426322"/>
                </a:cubicBezTo>
                <a:cubicBezTo>
                  <a:pt x="3445924" y="1435565"/>
                  <a:pt x="3452856" y="1441074"/>
                  <a:pt x="3460499" y="1445518"/>
                </a:cubicBezTo>
                <a:cubicBezTo>
                  <a:pt x="3457299" y="1467912"/>
                  <a:pt x="3438282" y="1469690"/>
                  <a:pt x="3438282" y="1492618"/>
                </a:cubicBezTo>
                <a:close/>
                <a:moveTo>
                  <a:pt x="3507243" y="1281291"/>
                </a:moveTo>
                <a:cubicBezTo>
                  <a:pt x="3515774" y="1281291"/>
                  <a:pt x="3521817" y="1270271"/>
                  <a:pt x="3521817" y="1260140"/>
                </a:cubicBezTo>
                <a:cubicBezTo>
                  <a:pt x="3515774" y="1260140"/>
                  <a:pt x="3502622" y="1264762"/>
                  <a:pt x="3502622" y="1270271"/>
                </a:cubicBezTo>
                <a:cubicBezTo>
                  <a:pt x="3502622" y="1274004"/>
                  <a:pt x="3504932" y="1281291"/>
                  <a:pt x="3507243" y="1281291"/>
                </a:cubicBezTo>
                <a:close/>
                <a:moveTo>
                  <a:pt x="3531770" y="1307951"/>
                </a:moveTo>
                <a:lnTo>
                  <a:pt x="3531770" y="1315238"/>
                </a:lnTo>
                <a:cubicBezTo>
                  <a:pt x="3531770" y="1316127"/>
                  <a:pt x="3526438" y="1322525"/>
                  <a:pt x="3526438" y="1327146"/>
                </a:cubicBezTo>
                <a:cubicBezTo>
                  <a:pt x="3526438" y="1330879"/>
                  <a:pt x="3533370" y="1333723"/>
                  <a:pt x="3537991" y="1334611"/>
                </a:cubicBezTo>
                <a:lnTo>
                  <a:pt x="3537991" y="1342787"/>
                </a:lnTo>
                <a:cubicBezTo>
                  <a:pt x="3535680" y="1344564"/>
                  <a:pt x="3534969" y="1346520"/>
                  <a:pt x="3534969" y="1349186"/>
                </a:cubicBezTo>
                <a:lnTo>
                  <a:pt x="3534969" y="1363938"/>
                </a:lnTo>
                <a:lnTo>
                  <a:pt x="3541190" y="1363938"/>
                </a:lnTo>
                <a:cubicBezTo>
                  <a:pt x="3539768" y="1360205"/>
                  <a:pt x="3537280" y="1357539"/>
                  <a:pt x="3541190" y="1350074"/>
                </a:cubicBezTo>
                <a:cubicBezTo>
                  <a:pt x="3543501" y="1351852"/>
                  <a:pt x="3548122" y="1354695"/>
                  <a:pt x="3554165" y="1354695"/>
                </a:cubicBezTo>
                <a:cubicBezTo>
                  <a:pt x="3551854" y="1361983"/>
                  <a:pt x="3554165" y="1363938"/>
                  <a:pt x="3554165" y="1372113"/>
                </a:cubicBezTo>
                <a:cubicBezTo>
                  <a:pt x="3554165" y="1379400"/>
                  <a:pt x="3546522" y="1384022"/>
                  <a:pt x="3546522" y="1391486"/>
                </a:cubicBezTo>
                <a:cubicBezTo>
                  <a:pt x="3546522" y="1398774"/>
                  <a:pt x="3551854" y="1398774"/>
                  <a:pt x="3558786" y="1398774"/>
                </a:cubicBezTo>
                <a:cubicBezTo>
                  <a:pt x="3565007" y="1398774"/>
                  <a:pt x="3568739" y="1394330"/>
                  <a:pt x="3576382" y="1394330"/>
                </a:cubicBezTo>
                <a:cubicBezTo>
                  <a:pt x="3578692" y="1394330"/>
                  <a:pt x="3581003" y="1395219"/>
                  <a:pt x="3583313" y="1395219"/>
                </a:cubicBezTo>
                <a:cubicBezTo>
                  <a:pt x="3581714" y="1398951"/>
                  <a:pt x="3577981" y="1400729"/>
                  <a:pt x="3577981" y="1408016"/>
                </a:cubicBezTo>
                <a:cubicBezTo>
                  <a:pt x="3577981" y="1417258"/>
                  <a:pt x="3588646" y="1419213"/>
                  <a:pt x="3596466" y="1418147"/>
                </a:cubicBezTo>
                <a:lnTo>
                  <a:pt x="3596466" y="1432010"/>
                </a:lnTo>
                <a:cubicBezTo>
                  <a:pt x="3592556" y="1441252"/>
                  <a:pt x="3575671" y="1449428"/>
                  <a:pt x="3561985" y="1449428"/>
                </a:cubicBezTo>
                <a:cubicBezTo>
                  <a:pt x="3561985" y="1459559"/>
                  <a:pt x="3568206" y="1464180"/>
                  <a:pt x="3568206" y="1476088"/>
                </a:cubicBezTo>
                <a:cubicBezTo>
                  <a:pt x="3568206" y="1489774"/>
                  <a:pt x="3546700" y="1490840"/>
                  <a:pt x="3546700" y="1504526"/>
                </a:cubicBezTo>
                <a:cubicBezTo>
                  <a:pt x="3546700" y="1506303"/>
                  <a:pt x="3549010" y="1509147"/>
                  <a:pt x="3550432" y="1509147"/>
                </a:cubicBezTo>
                <a:cubicBezTo>
                  <a:pt x="3554343" y="1509147"/>
                  <a:pt x="3553454" y="1504526"/>
                  <a:pt x="3558075" y="1504526"/>
                </a:cubicBezTo>
                <a:cubicBezTo>
                  <a:pt x="3566429" y="1504526"/>
                  <a:pt x="3569628" y="1515545"/>
                  <a:pt x="3579581" y="1515545"/>
                </a:cubicBezTo>
                <a:cubicBezTo>
                  <a:pt x="3584913" y="1515545"/>
                  <a:pt x="3590245" y="1511813"/>
                  <a:pt x="3593444" y="1506303"/>
                </a:cubicBezTo>
                <a:cubicBezTo>
                  <a:pt x="3593444" y="1508081"/>
                  <a:pt x="3595044" y="1510924"/>
                  <a:pt x="3595044" y="1512702"/>
                </a:cubicBezTo>
                <a:cubicBezTo>
                  <a:pt x="3595044" y="1525499"/>
                  <a:pt x="3579759" y="1521055"/>
                  <a:pt x="3568917" y="1524610"/>
                </a:cubicBezTo>
                <a:cubicBezTo>
                  <a:pt x="3566606" y="1525499"/>
                  <a:pt x="3543679" y="1554825"/>
                  <a:pt x="3542079" y="1558557"/>
                </a:cubicBezTo>
                <a:lnTo>
                  <a:pt x="3542079" y="1564067"/>
                </a:lnTo>
                <a:lnTo>
                  <a:pt x="3547411" y="1564067"/>
                </a:lnTo>
                <a:cubicBezTo>
                  <a:pt x="3550432" y="1560335"/>
                  <a:pt x="3552743" y="1556780"/>
                  <a:pt x="3558253" y="1556780"/>
                </a:cubicBezTo>
                <a:lnTo>
                  <a:pt x="3568917" y="1556780"/>
                </a:lnTo>
                <a:cubicBezTo>
                  <a:pt x="3568917" y="1549315"/>
                  <a:pt x="3573538" y="1541139"/>
                  <a:pt x="3581181" y="1541139"/>
                </a:cubicBezTo>
                <a:cubicBezTo>
                  <a:pt x="3586513" y="1541139"/>
                  <a:pt x="3589712" y="1546649"/>
                  <a:pt x="3595044" y="1546649"/>
                </a:cubicBezTo>
                <a:cubicBezTo>
                  <a:pt x="3606597" y="1546649"/>
                  <a:pt x="3627214" y="1538473"/>
                  <a:pt x="3634856" y="1538473"/>
                </a:cubicBezTo>
                <a:lnTo>
                  <a:pt x="3665427" y="1538473"/>
                </a:lnTo>
                <a:cubicBezTo>
                  <a:pt x="3674669" y="1538473"/>
                  <a:pt x="3680001" y="1532963"/>
                  <a:pt x="3686933" y="1524610"/>
                </a:cubicBezTo>
                <a:lnTo>
                  <a:pt x="3686933" y="1518211"/>
                </a:lnTo>
                <a:cubicBezTo>
                  <a:pt x="3682312" y="1518211"/>
                  <a:pt x="3679290" y="1517145"/>
                  <a:pt x="3671648" y="1514479"/>
                </a:cubicBezTo>
                <a:cubicBezTo>
                  <a:pt x="3677868" y="1502571"/>
                  <a:pt x="3696353" y="1494217"/>
                  <a:pt x="3696353" y="1477688"/>
                </a:cubicBezTo>
                <a:cubicBezTo>
                  <a:pt x="3696353" y="1468623"/>
                  <a:pt x="3689421" y="1460270"/>
                  <a:pt x="3680179" y="1460270"/>
                </a:cubicBezTo>
                <a:cubicBezTo>
                  <a:pt x="3673958" y="1460270"/>
                  <a:pt x="3675558" y="1459381"/>
                  <a:pt x="3670226" y="1464002"/>
                </a:cubicBezTo>
                <a:lnTo>
                  <a:pt x="3674136" y="1460270"/>
                </a:lnTo>
                <a:cubicBezTo>
                  <a:pt x="3671114" y="1462047"/>
                  <a:pt x="3670226" y="1464891"/>
                  <a:pt x="3664894" y="1466668"/>
                </a:cubicBezTo>
                <a:lnTo>
                  <a:pt x="3664894" y="1460270"/>
                </a:lnTo>
                <a:cubicBezTo>
                  <a:pt x="3667204" y="1459381"/>
                  <a:pt x="3668626" y="1456537"/>
                  <a:pt x="3668626" y="1453694"/>
                </a:cubicBezTo>
                <a:cubicBezTo>
                  <a:pt x="3668626" y="1446407"/>
                  <a:pt x="3660273" y="1441785"/>
                  <a:pt x="3660273" y="1434321"/>
                </a:cubicBezTo>
                <a:cubicBezTo>
                  <a:pt x="3660273" y="1412459"/>
                  <a:pt x="3640366" y="1405883"/>
                  <a:pt x="3628103" y="1391131"/>
                </a:cubicBezTo>
                <a:cubicBezTo>
                  <a:pt x="3618860" y="1380111"/>
                  <a:pt x="3621171" y="1358072"/>
                  <a:pt x="3606597" y="1352563"/>
                </a:cubicBezTo>
                <a:cubicBezTo>
                  <a:pt x="3600376" y="1350785"/>
                  <a:pt x="3596644" y="1354340"/>
                  <a:pt x="3588823" y="1351674"/>
                </a:cubicBezTo>
                <a:cubicBezTo>
                  <a:pt x="3589712" y="1348119"/>
                  <a:pt x="3592023" y="1345275"/>
                  <a:pt x="3595044" y="1344387"/>
                </a:cubicBezTo>
                <a:cubicBezTo>
                  <a:pt x="3595044" y="1325014"/>
                  <a:pt x="3618683" y="1313994"/>
                  <a:pt x="3615661" y="1288400"/>
                </a:cubicBezTo>
                <a:lnTo>
                  <a:pt x="3570339" y="1288400"/>
                </a:lnTo>
                <a:cubicBezTo>
                  <a:pt x="3568917" y="1285734"/>
                  <a:pt x="3568028" y="1283779"/>
                  <a:pt x="3568028" y="1281113"/>
                </a:cubicBezTo>
                <a:cubicBezTo>
                  <a:pt x="3570339" y="1268316"/>
                  <a:pt x="3587224" y="1270094"/>
                  <a:pt x="3587224" y="1257297"/>
                </a:cubicBezTo>
                <a:cubicBezTo>
                  <a:pt x="3587224" y="1255519"/>
                  <a:pt x="3582603" y="1248943"/>
                  <a:pt x="3579581" y="1248943"/>
                </a:cubicBezTo>
                <a:lnTo>
                  <a:pt x="3557364" y="1248943"/>
                </a:lnTo>
                <a:cubicBezTo>
                  <a:pt x="3552743" y="1248943"/>
                  <a:pt x="3545101" y="1256230"/>
                  <a:pt x="3545101" y="1260851"/>
                </a:cubicBezTo>
                <a:cubicBezTo>
                  <a:pt x="3545101" y="1265472"/>
                  <a:pt x="3542079" y="1269205"/>
                  <a:pt x="3542079" y="1276492"/>
                </a:cubicBezTo>
                <a:cubicBezTo>
                  <a:pt x="3536747" y="1276492"/>
                  <a:pt x="3531415" y="1280224"/>
                  <a:pt x="3531415" y="1287512"/>
                </a:cubicBezTo>
                <a:cubicBezTo>
                  <a:pt x="3531415" y="1289289"/>
                  <a:pt x="3533725" y="1292133"/>
                  <a:pt x="3535147" y="1293021"/>
                </a:cubicBezTo>
                <a:cubicBezTo>
                  <a:pt x="3535147" y="1294799"/>
                  <a:pt x="3533725" y="1298531"/>
                  <a:pt x="3532126" y="1298531"/>
                </a:cubicBezTo>
                <a:cubicBezTo>
                  <a:pt x="3530704" y="1298531"/>
                  <a:pt x="3526794" y="1295865"/>
                  <a:pt x="3526794" y="1290355"/>
                </a:cubicBezTo>
                <a:lnTo>
                  <a:pt x="3514530" y="1290355"/>
                </a:lnTo>
                <a:cubicBezTo>
                  <a:pt x="3514175" y="1302441"/>
                  <a:pt x="3520217" y="1305285"/>
                  <a:pt x="3531770" y="1307951"/>
                </a:cubicBezTo>
                <a:close/>
                <a:moveTo>
                  <a:pt x="3557897" y="1411748"/>
                </a:moveTo>
                <a:cubicBezTo>
                  <a:pt x="3553276" y="1414592"/>
                  <a:pt x="3552565" y="1418147"/>
                  <a:pt x="3552565" y="1422768"/>
                </a:cubicBezTo>
                <a:lnTo>
                  <a:pt x="3561097" y="1422768"/>
                </a:lnTo>
                <a:cubicBezTo>
                  <a:pt x="3561097" y="1418147"/>
                  <a:pt x="3561807" y="1414592"/>
                  <a:pt x="3561807" y="1411748"/>
                </a:cubicBezTo>
                <a:lnTo>
                  <a:pt x="3557897" y="1411748"/>
                </a:lnTo>
                <a:close/>
                <a:moveTo>
                  <a:pt x="6684787" y="521652"/>
                </a:moveTo>
                <a:cubicBezTo>
                  <a:pt x="6692430" y="521652"/>
                  <a:pt x="6696340" y="513298"/>
                  <a:pt x="6701672" y="507789"/>
                </a:cubicBezTo>
                <a:cubicBezTo>
                  <a:pt x="6705582" y="513298"/>
                  <a:pt x="6708604" y="516853"/>
                  <a:pt x="6715536" y="516853"/>
                </a:cubicBezTo>
                <a:cubicBezTo>
                  <a:pt x="6723178" y="516853"/>
                  <a:pt x="6727799" y="509566"/>
                  <a:pt x="6732421" y="509566"/>
                </a:cubicBezTo>
                <a:cubicBezTo>
                  <a:pt x="6738641" y="509566"/>
                  <a:pt x="6741663" y="503167"/>
                  <a:pt x="6747706" y="503167"/>
                </a:cubicBezTo>
                <a:cubicBezTo>
                  <a:pt x="6753038" y="503167"/>
                  <a:pt x="6756237" y="512410"/>
                  <a:pt x="6761569" y="512410"/>
                </a:cubicBezTo>
                <a:cubicBezTo>
                  <a:pt x="6770633" y="512410"/>
                  <a:pt x="6774544" y="503167"/>
                  <a:pt x="6780587" y="503167"/>
                </a:cubicBezTo>
                <a:lnTo>
                  <a:pt x="6801382" y="503167"/>
                </a:lnTo>
                <a:cubicBezTo>
                  <a:pt x="6801382" y="495880"/>
                  <a:pt x="6812045" y="485749"/>
                  <a:pt x="6815067" y="472953"/>
                </a:cubicBezTo>
                <a:cubicBezTo>
                  <a:pt x="6799071" y="467443"/>
                  <a:pt x="6753748" y="448070"/>
                  <a:pt x="6740063" y="448070"/>
                </a:cubicBezTo>
                <a:cubicBezTo>
                  <a:pt x="6730821" y="448070"/>
                  <a:pt x="6727088" y="459089"/>
                  <a:pt x="6727088" y="472953"/>
                </a:cubicBezTo>
                <a:cubicBezTo>
                  <a:pt x="6706294" y="472953"/>
                  <a:pt x="6704694" y="443626"/>
                  <a:pt x="6681055" y="443626"/>
                </a:cubicBezTo>
                <a:cubicBezTo>
                  <a:pt x="6664881" y="443626"/>
                  <a:pt x="6646574" y="459267"/>
                  <a:pt x="6646574" y="480240"/>
                </a:cubicBezTo>
                <a:cubicBezTo>
                  <a:pt x="6646397" y="502279"/>
                  <a:pt x="6664881" y="521652"/>
                  <a:pt x="6684787" y="521652"/>
                </a:cubicBezTo>
                <a:close/>
                <a:moveTo>
                  <a:pt x="3985705" y="1948685"/>
                </a:moveTo>
                <a:cubicBezTo>
                  <a:pt x="3974153" y="1945842"/>
                  <a:pt x="3969531" y="1954728"/>
                  <a:pt x="3959578" y="1954728"/>
                </a:cubicBezTo>
                <a:cubicBezTo>
                  <a:pt x="3948736" y="1954728"/>
                  <a:pt x="3941805" y="1942642"/>
                  <a:pt x="3925809" y="1951885"/>
                </a:cubicBezTo>
                <a:lnTo>
                  <a:pt x="3925809" y="1958283"/>
                </a:lnTo>
                <a:cubicBezTo>
                  <a:pt x="3928119" y="1962904"/>
                  <a:pt x="3934162" y="1962016"/>
                  <a:pt x="3936473" y="1962904"/>
                </a:cubicBezTo>
                <a:cubicBezTo>
                  <a:pt x="3948736" y="1967525"/>
                  <a:pt x="3958689" y="1983166"/>
                  <a:pt x="3971842" y="1986898"/>
                </a:cubicBezTo>
                <a:cubicBezTo>
                  <a:pt x="3971842" y="1989564"/>
                  <a:pt x="3975752" y="1990631"/>
                  <a:pt x="3978063" y="1990631"/>
                </a:cubicBezTo>
                <a:cubicBezTo>
                  <a:pt x="3980373" y="1990631"/>
                  <a:pt x="3982684" y="1986898"/>
                  <a:pt x="3982684" y="1984232"/>
                </a:cubicBezTo>
                <a:cubicBezTo>
                  <a:pt x="3982684" y="1976945"/>
                  <a:pt x="3978774" y="1976056"/>
                  <a:pt x="3978774" y="1969480"/>
                </a:cubicBezTo>
                <a:cubicBezTo>
                  <a:pt x="3978774" y="1965748"/>
                  <a:pt x="3982684" y="1959527"/>
                  <a:pt x="3982684" y="1959527"/>
                </a:cubicBezTo>
                <a:lnTo>
                  <a:pt x="3985705" y="1948685"/>
                </a:lnTo>
                <a:close/>
                <a:moveTo>
                  <a:pt x="3856137" y="1846310"/>
                </a:moveTo>
                <a:cubicBezTo>
                  <a:pt x="3858447" y="1840800"/>
                  <a:pt x="3860758" y="1820538"/>
                  <a:pt x="3863068" y="1809519"/>
                </a:cubicBezTo>
                <a:cubicBezTo>
                  <a:pt x="3860758" y="1808452"/>
                  <a:pt x="3859869" y="1804009"/>
                  <a:pt x="3859869" y="1799388"/>
                </a:cubicBezTo>
                <a:cubicBezTo>
                  <a:pt x="3856137" y="1800277"/>
                  <a:pt x="3853115" y="1808630"/>
                  <a:pt x="3847605" y="1808630"/>
                </a:cubicBezTo>
                <a:cubicBezTo>
                  <a:pt x="3846006" y="1808630"/>
                  <a:pt x="3843695" y="1810408"/>
                  <a:pt x="3842273" y="1810408"/>
                </a:cubicBezTo>
                <a:cubicBezTo>
                  <a:pt x="3846183" y="1817873"/>
                  <a:pt x="3848494" y="1844533"/>
                  <a:pt x="3856137" y="1846310"/>
                </a:cubicBezTo>
                <a:close/>
                <a:moveTo>
                  <a:pt x="3844584" y="1884168"/>
                </a:moveTo>
                <a:cubicBezTo>
                  <a:pt x="3844584" y="1890566"/>
                  <a:pt x="3840851" y="1895009"/>
                  <a:pt x="3839963" y="1902474"/>
                </a:cubicBezTo>
                <a:cubicBezTo>
                  <a:pt x="3839963" y="1909761"/>
                  <a:pt x="3839963" y="1921670"/>
                  <a:pt x="3847605" y="1921670"/>
                </a:cubicBezTo>
                <a:cubicBezTo>
                  <a:pt x="3853648" y="1921670"/>
                  <a:pt x="3867689" y="1908695"/>
                  <a:pt x="3867689" y="1895898"/>
                </a:cubicBezTo>
                <a:cubicBezTo>
                  <a:pt x="3867689" y="1881146"/>
                  <a:pt x="3869644" y="1872970"/>
                  <a:pt x="3862890" y="1858218"/>
                </a:cubicBezTo>
                <a:cubicBezTo>
                  <a:pt x="3860580" y="1858218"/>
                  <a:pt x="3858269" y="1852709"/>
                  <a:pt x="3852937" y="1852709"/>
                </a:cubicBezTo>
                <a:cubicBezTo>
                  <a:pt x="3846006" y="1852709"/>
                  <a:pt x="3845295" y="1861773"/>
                  <a:pt x="3836763" y="1864617"/>
                </a:cubicBezTo>
                <a:cubicBezTo>
                  <a:pt x="3837830" y="1872082"/>
                  <a:pt x="3844584" y="1876703"/>
                  <a:pt x="3844584" y="1884168"/>
                </a:cubicBezTo>
                <a:close/>
                <a:moveTo>
                  <a:pt x="3729589" y="1904252"/>
                </a:moveTo>
                <a:cubicBezTo>
                  <a:pt x="3729589" y="1901408"/>
                  <a:pt x="3725679" y="1895898"/>
                  <a:pt x="3725679" y="1894121"/>
                </a:cubicBezTo>
                <a:cubicBezTo>
                  <a:pt x="3721058" y="1895009"/>
                  <a:pt x="3718036" y="1897675"/>
                  <a:pt x="3713415" y="1900519"/>
                </a:cubicBezTo>
                <a:cubicBezTo>
                  <a:pt x="3714126" y="1901408"/>
                  <a:pt x="3720347" y="1908695"/>
                  <a:pt x="3723369" y="1908695"/>
                </a:cubicBezTo>
                <a:cubicBezTo>
                  <a:pt x="3725679" y="1908873"/>
                  <a:pt x="3729589" y="1906918"/>
                  <a:pt x="3729589" y="1904252"/>
                </a:cubicBezTo>
                <a:close/>
                <a:moveTo>
                  <a:pt x="3892217" y="1384377"/>
                </a:moveTo>
                <a:cubicBezTo>
                  <a:pt x="3892217" y="1375135"/>
                  <a:pt x="3886885" y="1376912"/>
                  <a:pt x="3886885" y="1365893"/>
                </a:cubicBezTo>
                <a:lnTo>
                  <a:pt x="3872310" y="1365893"/>
                </a:lnTo>
                <a:lnTo>
                  <a:pt x="3872310" y="1374957"/>
                </a:lnTo>
                <a:cubicBezTo>
                  <a:pt x="3872310" y="1384199"/>
                  <a:pt x="3880842" y="1387043"/>
                  <a:pt x="3889906" y="1387043"/>
                </a:cubicBezTo>
                <a:lnTo>
                  <a:pt x="3889906" y="1394330"/>
                </a:lnTo>
                <a:cubicBezTo>
                  <a:pt x="3890617" y="1389709"/>
                  <a:pt x="3892217" y="1391664"/>
                  <a:pt x="3892217" y="1384377"/>
                </a:cubicBezTo>
                <a:close/>
                <a:moveTo>
                  <a:pt x="3901281" y="1393442"/>
                </a:moveTo>
                <a:lnTo>
                  <a:pt x="3899859" y="1389709"/>
                </a:lnTo>
                <a:cubicBezTo>
                  <a:pt x="3898970" y="1390598"/>
                  <a:pt x="3896838" y="1392375"/>
                  <a:pt x="3895949" y="1394330"/>
                </a:cubicBezTo>
                <a:cubicBezTo>
                  <a:pt x="3896660" y="1395219"/>
                  <a:pt x="3901281" y="1399840"/>
                  <a:pt x="3906791" y="1399840"/>
                </a:cubicBezTo>
                <a:cubicBezTo>
                  <a:pt x="3923676" y="1399840"/>
                  <a:pt x="3917633" y="1367670"/>
                  <a:pt x="3930607" y="1363049"/>
                </a:cubicBezTo>
                <a:cubicBezTo>
                  <a:pt x="3926875" y="1347586"/>
                  <a:pt x="3925986" y="1339232"/>
                  <a:pt x="3910701" y="1339232"/>
                </a:cubicBezTo>
                <a:cubicBezTo>
                  <a:pt x="3905369" y="1339232"/>
                  <a:pt x="3896127" y="1363049"/>
                  <a:pt x="3896127" y="1366781"/>
                </a:cubicBezTo>
                <a:cubicBezTo>
                  <a:pt x="3896127" y="1372291"/>
                  <a:pt x="3904658" y="1379578"/>
                  <a:pt x="3912301" y="1381533"/>
                </a:cubicBezTo>
                <a:cubicBezTo>
                  <a:pt x="3912123" y="1386154"/>
                  <a:pt x="3906791" y="1392553"/>
                  <a:pt x="3901281" y="1393442"/>
                </a:cubicBezTo>
                <a:close/>
                <a:moveTo>
                  <a:pt x="4066219" y="1272049"/>
                </a:moveTo>
                <a:cubicBezTo>
                  <a:pt x="4052533" y="1273115"/>
                  <a:pt x="4048623" y="1289467"/>
                  <a:pt x="4048623" y="1294976"/>
                </a:cubicBezTo>
                <a:cubicBezTo>
                  <a:pt x="4048623" y="1299598"/>
                  <a:pt x="4046313" y="1303330"/>
                  <a:pt x="4048623" y="1307062"/>
                </a:cubicBezTo>
                <a:cubicBezTo>
                  <a:pt x="4054133" y="1298709"/>
                  <a:pt x="4060176" y="1294265"/>
                  <a:pt x="4060176" y="1284135"/>
                </a:cubicBezTo>
                <a:cubicBezTo>
                  <a:pt x="4060176" y="1279514"/>
                  <a:pt x="4064620" y="1275781"/>
                  <a:pt x="4066219" y="1272049"/>
                </a:cubicBezTo>
                <a:close/>
                <a:moveTo>
                  <a:pt x="4135180" y="1267605"/>
                </a:moveTo>
                <a:cubicBezTo>
                  <a:pt x="4138202" y="1267605"/>
                  <a:pt x="4148155" y="1261029"/>
                  <a:pt x="4148155" y="1258363"/>
                </a:cubicBezTo>
                <a:lnTo>
                  <a:pt x="4148155" y="1247343"/>
                </a:lnTo>
                <a:cubicBezTo>
                  <a:pt x="4149754" y="1246455"/>
                  <a:pt x="4153665" y="1240056"/>
                  <a:pt x="4154376" y="1235435"/>
                </a:cubicBezTo>
                <a:cubicBezTo>
                  <a:pt x="4151354" y="1233658"/>
                  <a:pt x="4149754" y="1231703"/>
                  <a:pt x="4145844" y="1226193"/>
                </a:cubicBezTo>
                <a:cubicBezTo>
                  <a:pt x="4145844" y="1226193"/>
                  <a:pt x="4139091" y="1230814"/>
                  <a:pt x="4139091" y="1235435"/>
                </a:cubicBezTo>
                <a:cubicBezTo>
                  <a:pt x="4139091" y="1240056"/>
                  <a:pt x="4142112" y="1242900"/>
                  <a:pt x="4144422" y="1246455"/>
                </a:cubicBezTo>
                <a:cubicBezTo>
                  <a:pt x="4138202" y="1247343"/>
                  <a:pt x="4133581" y="1252853"/>
                  <a:pt x="4127538" y="1253742"/>
                </a:cubicBezTo>
                <a:cubicBezTo>
                  <a:pt x="4127538" y="1259252"/>
                  <a:pt x="4128249" y="1267605"/>
                  <a:pt x="4135180" y="1267605"/>
                </a:cubicBezTo>
                <a:close/>
                <a:moveTo>
                  <a:pt x="4223515" y="2037375"/>
                </a:moveTo>
                <a:cubicBezTo>
                  <a:pt x="4210362" y="2032754"/>
                  <a:pt x="4192055" y="2028311"/>
                  <a:pt x="4175171" y="2031865"/>
                </a:cubicBezTo>
                <a:cubicBezTo>
                  <a:pt x="4183702" y="2037375"/>
                  <a:pt x="4198276" y="2039152"/>
                  <a:pt x="4204319" y="2039152"/>
                </a:cubicBezTo>
                <a:cubicBezTo>
                  <a:pt x="4209651" y="2039330"/>
                  <a:pt x="4213384" y="2043951"/>
                  <a:pt x="4223515" y="2037375"/>
                </a:cubicBezTo>
                <a:close/>
                <a:moveTo>
                  <a:pt x="4404449" y="2021024"/>
                </a:moveTo>
                <a:cubicBezTo>
                  <a:pt x="4391474" y="2023689"/>
                  <a:pt x="4371390" y="2032932"/>
                  <a:pt x="4360015" y="2039330"/>
                </a:cubicBezTo>
                <a:cubicBezTo>
                  <a:pt x="4360015" y="2041107"/>
                  <a:pt x="4362326" y="2043951"/>
                  <a:pt x="4363748" y="2043951"/>
                </a:cubicBezTo>
                <a:cubicBezTo>
                  <a:pt x="4363748" y="2046617"/>
                  <a:pt x="4366769" y="2048572"/>
                  <a:pt x="4369080" y="2048572"/>
                </a:cubicBezTo>
                <a:cubicBezTo>
                  <a:pt x="4376011" y="2048572"/>
                  <a:pt x="4390585" y="2043951"/>
                  <a:pt x="4392896" y="2038441"/>
                </a:cubicBezTo>
                <a:cubicBezTo>
                  <a:pt x="4393607" y="2035598"/>
                  <a:pt x="4392007" y="2030088"/>
                  <a:pt x="4394318" y="2029199"/>
                </a:cubicBezTo>
                <a:cubicBezTo>
                  <a:pt x="4398939" y="2026355"/>
                  <a:pt x="4402849" y="2030088"/>
                  <a:pt x="4404449" y="2021024"/>
                </a:cubicBezTo>
                <a:close/>
                <a:moveTo>
                  <a:pt x="4823014" y="2679709"/>
                </a:moveTo>
                <a:cubicBezTo>
                  <a:pt x="4829058" y="2679709"/>
                  <a:pt x="4835278" y="2672244"/>
                  <a:pt x="4836700" y="2668689"/>
                </a:cubicBezTo>
                <a:cubicBezTo>
                  <a:pt x="4826924" y="2668689"/>
                  <a:pt x="4821415" y="2670467"/>
                  <a:pt x="4814483" y="2673310"/>
                </a:cubicBezTo>
                <a:cubicBezTo>
                  <a:pt x="4815372" y="2677754"/>
                  <a:pt x="4820704" y="2679709"/>
                  <a:pt x="4823014" y="2679709"/>
                </a:cubicBezTo>
                <a:close/>
                <a:moveTo>
                  <a:pt x="4706598" y="794475"/>
                </a:moveTo>
                <a:cubicBezTo>
                  <a:pt x="4704998" y="794475"/>
                  <a:pt x="4696645" y="811893"/>
                  <a:pt x="4696645" y="815625"/>
                </a:cubicBezTo>
                <a:cubicBezTo>
                  <a:pt x="4696645" y="824868"/>
                  <a:pt x="4701088" y="826645"/>
                  <a:pt x="4710508" y="826645"/>
                </a:cubicBezTo>
                <a:cubicBezTo>
                  <a:pt x="4723483" y="826645"/>
                  <a:pt x="4732725" y="817403"/>
                  <a:pt x="4742678" y="811182"/>
                </a:cubicBezTo>
                <a:lnTo>
                  <a:pt x="4742678" y="799096"/>
                </a:lnTo>
                <a:cubicBezTo>
                  <a:pt x="4732014" y="797319"/>
                  <a:pt x="4726504" y="785410"/>
                  <a:pt x="4715840" y="785410"/>
                </a:cubicBezTo>
                <a:cubicBezTo>
                  <a:pt x="4711752" y="785233"/>
                  <a:pt x="4710330" y="794475"/>
                  <a:pt x="4706598" y="794475"/>
                </a:cubicBezTo>
                <a:close/>
                <a:moveTo>
                  <a:pt x="4926456" y="755906"/>
                </a:moveTo>
                <a:cubicBezTo>
                  <a:pt x="4926456" y="766926"/>
                  <a:pt x="4943341" y="778834"/>
                  <a:pt x="4953294" y="778834"/>
                </a:cubicBezTo>
                <a:cubicBezTo>
                  <a:pt x="4953294" y="778834"/>
                  <a:pt x="4963247" y="780612"/>
                  <a:pt x="4963247" y="774213"/>
                </a:cubicBezTo>
                <a:cubicBezTo>
                  <a:pt x="4963425" y="755906"/>
                  <a:pt x="4926456" y="737422"/>
                  <a:pt x="4926456" y="755906"/>
                </a:cubicBezTo>
                <a:close/>
                <a:moveTo>
                  <a:pt x="5208699" y="607853"/>
                </a:moveTo>
                <a:cubicBezTo>
                  <a:pt x="5201057" y="600566"/>
                  <a:pt x="5198746" y="590258"/>
                  <a:pt x="5189681" y="590258"/>
                </a:cubicBezTo>
                <a:cubicBezTo>
                  <a:pt x="5182750" y="590258"/>
                  <a:pt x="5178129" y="600388"/>
                  <a:pt x="5178129" y="608742"/>
                </a:cubicBezTo>
                <a:cubicBezTo>
                  <a:pt x="5178129" y="611586"/>
                  <a:pt x="5175818" y="617984"/>
                  <a:pt x="5178129" y="617984"/>
                </a:cubicBezTo>
                <a:cubicBezTo>
                  <a:pt x="5187193" y="617984"/>
                  <a:pt x="5204967" y="611586"/>
                  <a:pt x="5208699" y="607853"/>
                </a:cubicBezTo>
                <a:close/>
                <a:moveTo>
                  <a:pt x="6762991" y="599500"/>
                </a:moveTo>
                <a:lnTo>
                  <a:pt x="6785918" y="599500"/>
                </a:lnTo>
                <a:cubicBezTo>
                  <a:pt x="6785208" y="578527"/>
                  <a:pt x="6769745" y="562709"/>
                  <a:pt x="6749838" y="562709"/>
                </a:cubicBezTo>
                <a:cubicBezTo>
                  <a:pt x="6732243" y="562709"/>
                  <a:pt x="6722290" y="575683"/>
                  <a:pt x="6713048" y="590258"/>
                </a:cubicBezTo>
                <a:lnTo>
                  <a:pt x="6716958" y="585637"/>
                </a:lnTo>
                <a:cubicBezTo>
                  <a:pt x="6731532" y="592213"/>
                  <a:pt x="6749305" y="590435"/>
                  <a:pt x="6762991" y="599500"/>
                </a:cubicBezTo>
                <a:close/>
                <a:moveTo>
                  <a:pt x="6914776" y="518630"/>
                </a:moveTo>
                <a:cubicBezTo>
                  <a:pt x="6927218" y="518630"/>
                  <a:pt x="6949257" y="515076"/>
                  <a:pt x="6949257" y="504945"/>
                </a:cubicBezTo>
                <a:cubicBezTo>
                  <a:pt x="6949257" y="500324"/>
                  <a:pt x="6946236" y="495703"/>
                  <a:pt x="6941614" y="495703"/>
                </a:cubicBezTo>
                <a:cubicBezTo>
                  <a:pt x="6938593" y="495703"/>
                  <a:pt x="6858079" y="483794"/>
                  <a:pt x="6851147" y="477396"/>
                </a:cubicBezTo>
                <a:lnTo>
                  <a:pt x="6858790" y="484683"/>
                </a:lnTo>
                <a:cubicBezTo>
                  <a:pt x="6858790" y="507789"/>
                  <a:pt x="6894870" y="518630"/>
                  <a:pt x="6914776" y="518630"/>
                </a:cubicBezTo>
                <a:close/>
                <a:moveTo>
                  <a:pt x="6732243" y="550978"/>
                </a:moveTo>
                <a:cubicBezTo>
                  <a:pt x="6732243" y="538181"/>
                  <a:pt x="6711625" y="536226"/>
                  <a:pt x="6711625" y="550978"/>
                </a:cubicBezTo>
                <a:cubicBezTo>
                  <a:pt x="6711625" y="559332"/>
                  <a:pt x="6712336" y="562886"/>
                  <a:pt x="6720868" y="562886"/>
                </a:cubicBezTo>
                <a:cubicBezTo>
                  <a:pt x="6726200" y="562886"/>
                  <a:pt x="6732243" y="558265"/>
                  <a:pt x="6732243" y="550978"/>
                </a:cubicBezTo>
                <a:close/>
                <a:moveTo>
                  <a:pt x="3359367" y="991050"/>
                </a:moveTo>
                <a:lnTo>
                  <a:pt x="3360789" y="989272"/>
                </a:lnTo>
                <a:cubicBezTo>
                  <a:pt x="3360789" y="963679"/>
                  <a:pt x="3332352" y="970077"/>
                  <a:pt x="3332352" y="943417"/>
                </a:cubicBezTo>
                <a:cubicBezTo>
                  <a:pt x="3332352" y="940573"/>
                  <a:pt x="3334662" y="937018"/>
                  <a:pt x="3336973" y="935063"/>
                </a:cubicBezTo>
                <a:cubicBezTo>
                  <a:pt x="3330041" y="935063"/>
                  <a:pt x="3325420" y="939684"/>
                  <a:pt x="3318666" y="939684"/>
                </a:cubicBezTo>
                <a:cubicBezTo>
                  <a:pt x="3311023" y="939684"/>
                  <a:pt x="3304803" y="938796"/>
                  <a:pt x="3304803" y="927776"/>
                </a:cubicBezTo>
                <a:cubicBezTo>
                  <a:pt x="3301781" y="930620"/>
                  <a:pt x="3301781" y="929553"/>
                  <a:pt x="3296272" y="927776"/>
                </a:cubicBezTo>
                <a:cubicBezTo>
                  <a:pt x="3294672" y="931509"/>
                  <a:pt x="3293250" y="934175"/>
                  <a:pt x="3293250" y="941462"/>
                </a:cubicBezTo>
                <a:cubicBezTo>
                  <a:pt x="3286318" y="933108"/>
                  <a:pt x="3277076" y="944128"/>
                  <a:pt x="3267123" y="944128"/>
                </a:cubicBezTo>
                <a:cubicBezTo>
                  <a:pt x="3260191" y="944128"/>
                  <a:pt x="3254148" y="941462"/>
                  <a:pt x="3242596" y="941462"/>
                </a:cubicBezTo>
                <a:cubicBezTo>
                  <a:pt x="3242596" y="944128"/>
                  <a:pt x="3241885" y="947860"/>
                  <a:pt x="3242596" y="950704"/>
                </a:cubicBezTo>
                <a:cubicBezTo>
                  <a:pt x="3239574" y="948927"/>
                  <a:pt x="3237974" y="946083"/>
                  <a:pt x="3231931" y="944306"/>
                </a:cubicBezTo>
                <a:lnTo>
                  <a:pt x="3213447" y="949815"/>
                </a:lnTo>
                <a:cubicBezTo>
                  <a:pt x="3208826" y="949815"/>
                  <a:pt x="3206515" y="945194"/>
                  <a:pt x="3203494" y="941462"/>
                </a:cubicBezTo>
                <a:cubicBezTo>
                  <a:pt x="3201183" y="945194"/>
                  <a:pt x="3201894" y="946971"/>
                  <a:pt x="3203494" y="953370"/>
                </a:cubicBezTo>
                <a:cubicBezTo>
                  <a:pt x="3199584" y="954259"/>
                  <a:pt x="3194963" y="958880"/>
                  <a:pt x="3189808" y="958880"/>
                </a:cubicBezTo>
                <a:cubicBezTo>
                  <a:pt x="3184476" y="958880"/>
                  <a:pt x="3177545" y="946971"/>
                  <a:pt x="3178256" y="940395"/>
                </a:cubicBezTo>
                <a:cubicBezTo>
                  <a:pt x="3177367" y="934886"/>
                  <a:pt x="3174346" y="932220"/>
                  <a:pt x="3173634" y="926710"/>
                </a:cubicBezTo>
                <a:lnTo>
                  <a:pt x="3167414" y="926710"/>
                </a:lnTo>
                <a:cubicBezTo>
                  <a:pt x="3161371" y="926710"/>
                  <a:pt x="3159771" y="936841"/>
                  <a:pt x="3153550" y="936841"/>
                </a:cubicBezTo>
                <a:lnTo>
                  <a:pt x="3153550" y="944128"/>
                </a:lnTo>
                <a:cubicBezTo>
                  <a:pt x="3148929" y="941462"/>
                  <a:pt x="3145019" y="939684"/>
                  <a:pt x="3138265" y="942350"/>
                </a:cubicBezTo>
                <a:cubicBezTo>
                  <a:pt x="3139687" y="952481"/>
                  <a:pt x="3168125" y="962612"/>
                  <a:pt x="3177367" y="962612"/>
                </a:cubicBezTo>
                <a:cubicBezTo>
                  <a:pt x="3177367" y="965456"/>
                  <a:pt x="3178256" y="968122"/>
                  <a:pt x="3180566" y="969899"/>
                </a:cubicBezTo>
                <a:cubicBezTo>
                  <a:pt x="3172212" y="973632"/>
                  <a:pt x="3152129" y="978253"/>
                  <a:pt x="3140576" y="978253"/>
                </a:cubicBezTo>
                <a:cubicBezTo>
                  <a:pt x="3148396" y="987495"/>
                  <a:pt x="3161371" y="978253"/>
                  <a:pt x="3173634" y="981985"/>
                </a:cubicBezTo>
                <a:cubicBezTo>
                  <a:pt x="3172035" y="992116"/>
                  <a:pt x="3169724" y="997626"/>
                  <a:pt x="3169724" y="1009534"/>
                </a:cubicBezTo>
                <a:cubicBezTo>
                  <a:pt x="3167414" y="1009534"/>
                  <a:pt x="3165103" y="1012200"/>
                  <a:pt x="3162793" y="1014155"/>
                </a:cubicBezTo>
                <a:cubicBezTo>
                  <a:pt x="3179677" y="1014155"/>
                  <a:pt x="3185721" y="1026952"/>
                  <a:pt x="3196562" y="1030685"/>
                </a:cubicBezTo>
                <a:cubicBezTo>
                  <a:pt x="3217179" y="1039038"/>
                  <a:pt x="3237264" y="1047214"/>
                  <a:pt x="3265523" y="1047214"/>
                </a:cubicBezTo>
                <a:cubicBezTo>
                  <a:pt x="3291650" y="1047214"/>
                  <a:pt x="3306225" y="1031573"/>
                  <a:pt x="3324531" y="1024108"/>
                </a:cubicBezTo>
                <a:cubicBezTo>
                  <a:pt x="3334662" y="1020376"/>
                  <a:pt x="3353147" y="1003847"/>
                  <a:pt x="3359367" y="991050"/>
                </a:cubicBezTo>
                <a:close/>
                <a:moveTo>
                  <a:pt x="2036487" y="2471048"/>
                </a:moveTo>
                <a:cubicBezTo>
                  <a:pt x="2031154" y="2468382"/>
                  <a:pt x="2027244" y="2455585"/>
                  <a:pt x="2018891" y="2452742"/>
                </a:cubicBezTo>
                <a:lnTo>
                  <a:pt x="2007338" y="2451853"/>
                </a:lnTo>
                <a:cubicBezTo>
                  <a:pt x="2006627" y="2450075"/>
                  <a:pt x="2007338" y="2447232"/>
                  <a:pt x="2007338" y="2445454"/>
                </a:cubicBezTo>
                <a:cubicBezTo>
                  <a:pt x="1989742" y="2445454"/>
                  <a:pt x="1970547" y="2435323"/>
                  <a:pt x="1959705" y="2422527"/>
                </a:cubicBezTo>
                <a:cubicBezTo>
                  <a:pt x="1958283" y="2420749"/>
                  <a:pt x="1952062" y="2411507"/>
                  <a:pt x="1946730" y="2411507"/>
                </a:cubicBezTo>
                <a:cubicBezTo>
                  <a:pt x="1921492" y="2411507"/>
                  <a:pt x="1905318" y="2388579"/>
                  <a:pt x="1871549" y="2388579"/>
                </a:cubicBezTo>
                <a:cubicBezTo>
                  <a:pt x="1837068" y="2388579"/>
                  <a:pt x="1820894" y="2404220"/>
                  <a:pt x="1808630" y="2428925"/>
                </a:cubicBezTo>
                <a:lnTo>
                  <a:pt x="1815562" y="2428925"/>
                </a:lnTo>
                <a:cubicBezTo>
                  <a:pt x="1823205" y="2419861"/>
                  <a:pt x="1844000" y="2406886"/>
                  <a:pt x="1858574" y="2406886"/>
                </a:cubicBezTo>
                <a:cubicBezTo>
                  <a:pt x="1862484" y="2406886"/>
                  <a:pt x="1866216" y="2405997"/>
                  <a:pt x="1869238" y="2409730"/>
                </a:cubicBezTo>
                <a:cubicBezTo>
                  <a:pt x="1866927" y="2412573"/>
                  <a:pt x="1866216" y="2416128"/>
                  <a:pt x="1870838" y="2419861"/>
                </a:cubicBezTo>
                <a:lnTo>
                  <a:pt x="1893054" y="2419861"/>
                </a:lnTo>
                <a:cubicBezTo>
                  <a:pt x="1903719" y="2419861"/>
                  <a:pt x="1909228" y="2433546"/>
                  <a:pt x="1919892" y="2433546"/>
                </a:cubicBezTo>
                <a:cubicBezTo>
                  <a:pt x="1925935" y="2433546"/>
                  <a:pt x="1929846" y="2430880"/>
                  <a:pt x="1936066" y="2434613"/>
                </a:cubicBezTo>
                <a:cubicBezTo>
                  <a:pt x="1939088" y="2436390"/>
                  <a:pt x="1938377" y="2442789"/>
                  <a:pt x="1944420" y="2442789"/>
                </a:cubicBezTo>
                <a:cubicBezTo>
                  <a:pt x="1946730" y="2456652"/>
                  <a:pt x="1958994" y="2455585"/>
                  <a:pt x="1970547" y="2462162"/>
                </a:cubicBezTo>
                <a:cubicBezTo>
                  <a:pt x="1969836" y="2466783"/>
                  <a:pt x="1966637" y="2470337"/>
                  <a:pt x="1962904" y="2470337"/>
                </a:cubicBezTo>
                <a:lnTo>
                  <a:pt x="1962904" y="2475847"/>
                </a:lnTo>
                <a:cubicBezTo>
                  <a:pt x="1977479" y="2475847"/>
                  <a:pt x="1989742" y="2482245"/>
                  <a:pt x="2007338" y="2482245"/>
                </a:cubicBezTo>
                <a:cubicBezTo>
                  <a:pt x="2016580" y="2482068"/>
                  <a:pt x="2031154" y="2482068"/>
                  <a:pt x="2036487" y="2471048"/>
                </a:cubicBezTo>
                <a:close/>
                <a:moveTo>
                  <a:pt x="1847199" y="2423415"/>
                </a:moveTo>
                <a:lnTo>
                  <a:pt x="1847199" y="2429636"/>
                </a:lnTo>
                <a:cubicBezTo>
                  <a:pt x="1844888" y="2429636"/>
                  <a:pt x="1840267" y="2431591"/>
                  <a:pt x="1840267" y="2437990"/>
                </a:cubicBezTo>
                <a:cubicBezTo>
                  <a:pt x="1840267" y="2439767"/>
                  <a:pt x="1850220" y="2437990"/>
                  <a:pt x="1850931" y="2437990"/>
                </a:cubicBezTo>
                <a:cubicBezTo>
                  <a:pt x="1852531" y="2433368"/>
                  <a:pt x="1851642" y="2428925"/>
                  <a:pt x="1850931" y="2424304"/>
                </a:cubicBezTo>
                <a:lnTo>
                  <a:pt x="1848621" y="2423415"/>
                </a:lnTo>
                <a:lnTo>
                  <a:pt x="1847199" y="2423415"/>
                </a:lnTo>
                <a:close/>
                <a:moveTo>
                  <a:pt x="1954551" y="2521703"/>
                </a:moveTo>
                <a:cubicBezTo>
                  <a:pt x="1954551" y="2529168"/>
                  <a:pt x="1960771" y="2535566"/>
                  <a:pt x="1966815" y="2535566"/>
                </a:cubicBezTo>
                <a:cubicBezTo>
                  <a:pt x="1976057" y="2535566"/>
                  <a:pt x="1982988" y="2532011"/>
                  <a:pt x="1992053" y="2530056"/>
                </a:cubicBezTo>
                <a:cubicBezTo>
                  <a:pt x="1991342" y="2526324"/>
                  <a:pt x="1989742" y="2523480"/>
                  <a:pt x="1985121" y="2521703"/>
                </a:cubicBezTo>
                <a:lnTo>
                  <a:pt x="1986721" y="2523480"/>
                </a:lnTo>
                <a:cubicBezTo>
                  <a:pt x="1982100" y="2521703"/>
                  <a:pt x="1971436" y="2516015"/>
                  <a:pt x="1962193" y="2516015"/>
                </a:cubicBezTo>
                <a:cubicBezTo>
                  <a:pt x="1959172" y="2516015"/>
                  <a:pt x="1954551" y="2517970"/>
                  <a:pt x="1954551" y="2521703"/>
                </a:cubicBezTo>
                <a:close/>
                <a:moveTo>
                  <a:pt x="2196092" y="2519925"/>
                </a:moveTo>
                <a:cubicBezTo>
                  <a:pt x="2196092" y="2529168"/>
                  <a:pt x="2206046" y="2530056"/>
                  <a:pt x="2215288" y="2530056"/>
                </a:cubicBezTo>
                <a:cubicBezTo>
                  <a:pt x="2219909" y="2530056"/>
                  <a:pt x="2225241" y="2530056"/>
                  <a:pt x="2227552" y="2524546"/>
                </a:cubicBezTo>
                <a:cubicBezTo>
                  <a:pt x="2225241" y="2519037"/>
                  <a:pt x="2206757" y="2514238"/>
                  <a:pt x="2204624" y="2514238"/>
                </a:cubicBezTo>
                <a:cubicBezTo>
                  <a:pt x="2202136" y="2514238"/>
                  <a:pt x="2196092" y="2515126"/>
                  <a:pt x="2196092" y="2519925"/>
                </a:cubicBezTo>
                <a:close/>
                <a:moveTo>
                  <a:pt x="2038086" y="2516015"/>
                </a:moveTo>
                <a:cubicBezTo>
                  <a:pt x="2038086" y="2521525"/>
                  <a:pt x="2042707" y="2529878"/>
                  <a:pt x="2047328" y="2530767"/>
                </a:cubicBezTo>
                <a:cubicBezTo>
                  <a:pt x="2047328" y="2528101"/>
                  <a:pt x="2048039" y="2526324"/>
                  <a:pt x="2048039" y="2523480"/>
                </a:cubicBezTo>
                <a:cubicBezTo>
                  <a:pt x="2051949" y="2526324"/>
                  <a:pt x="2051949" y="2523480"/>
                  <a:pt x="2057282" y="2523480"/>
                </a:cubicBezTo>
                <a:cubicBezTo>
                  <a:pt x="2066524" y="2523480"/>
                  <a:pt x="2084830" y="2520636"/>
                  <a:pt x="2091762" y="2526324"/>
                </a:cubicBezTo>
                <a:cubicBezTo>
                  <a:pt x="2095672" y="2528990"/>
                  <a:pt x="2094073" y="2538054"/>
                  <a:pt x="2101004" y="2538054"/>
                </a:cubicBezTo>
                <a:cubicBezTo>
                  <a:pt x="2109358" y="2538054"/>
                  <a:pt x="2108647" y="2521525"/>
                  <a:pt x="2118600" y="2521525"/>
                </a:cubicBezTo>
                <a:cubicBezTo>
                  <a:pt x="2122510" y="2521525"/>
                  <a:pt x="2121622" y="2526146"/>
                  <a:pt x="2126243" y="2526146"/>
                </a:cubicBezTo>
                <a:cubicBezTo>
                  <a:pt x="2131575" y="2526146"/>
                  <a:pt x="2134596" y="2522414"/>
                  <a:pt x="2140106" y="2518681"/>
                </a:cubicBezTo>
                <a:lnTo>
                  <a:pt x="2168366" y="2518681"/>
                </a:lnTo>
                <a:cubicBezTo>
                  <a:pt x="2163034" y="2509439"/>
                  <a:pt x="2155391" y="2505707"/>
                  <a:pt x="2147749" y="2498419"/>
                </a:cubicBezTo>
                <a:lnTo>
                  <a:pt x="2151481" y="2502152"/>
                </a:lnTo>
                <a:cubicBezTo>
                  <a:pt x="2137795" y="2493976"/>
                  <a:pt x="2132997" y="2478335"/>
                  <a:pt x="2108647" y="2478335"/>
                </a:cubicBezTo>
                <a:cubicBezTo>
                  <a:pt x="2100293" y="2478335"/>
                  <a:pt x="2095672" y="2482068"/>
                  <a:pt x="2085719" y="2482068"/>
                </a:cubicBezTo>
                <a:cubicBezTo>
                  <a:pt x="2078787" y="2482068"/>
                  <a:pt x="2074166" y="2475669"/>
                  <a:pt x="2067235" y="2475669"/>
                </a:cubicBezTo>
                <a:cubicBezTo>
                  <a:pt x="2064924" y="2475669"/>
                  <a:pt x="2061192" y="2479224"/>
                  <a:pt x="2061192" y="2482068"/>
                </a:cubicBezTo>
                <a:cubicBezTo>
                  <a:pt x="2061192" y="2487578"/>
                  <a:pt x="2066524" y="2492199"/>
                  <a:pt x="2071145" y="2492199"/>
                </a:cubicBezTo>
                <a:cubicBezTo>
                  <a:pt x="2071145" y="2499486"/>
                  <a:pt x="2071856" y="2505884"/>
                  <a:pt x="2076477" y="2511394"/>
                </a:cubicBezTo>
                <a:cubicBezTo>
                  <a:pt x="2067235" y="2516904"/>
                  <a:pt x="2059592" y="2512283"/>
                  <a:pt x="2041996" y="2512283"/>
                </a:cubicBezTo>
                <a:cubicBezTo>
                  <a:pt x="2041108" y="2513349"/>
                  <a:pt x="2039686" y="2516015"/>
                  <a:pt x="2038086" y="2516015"/>
                </a:cubicBezTo>
                <a:close/>
                <a:moveTo>
                  <a:pt x="2314820" y="2744938"/>
                </a:moveTo>
                <a:cubicBezTo>
                  <a:pt x="2314820" y="2747781"/>
                  <a:pt x="2319441" y="2744938"/>
                  <a:pt x="2321751" y="2744938"/>
                </a:cubicBezTo>
                <a:cubicBezTo>
                  <a:pt x="2326372" y="2744938"/>
                  <a:pt x="2329394" y="2736762"/>
                  <a:pt x="2330816" y="2733029"/>
                </a:cubicBezTo>
                <a:lnTo>
                  <a:pt x="2330816" y="2726631"/>
                </a:lnTo>
                <a:lnTo>
                  <a:pt x="2324062" y="2726631"/>
                </a:lnTo>
                <a:cubicBezTo>
                  <a:pt x="2319441" y="2726453"/>
                  <a:pt x="2314820" y="2735696"/>
                  <a:pt x="2314820" y="2744938"/>
                </a:cubicBezTo>
                <a:close/>
                <a:moveTo>
                  <a:pt x="2568625" y="3004075"/>
                </a:moveTo>
                <a:cubicBezTo>
                  <a:pt x="2559383" y="3004075"/>
                  <a:pt x="2553340" y="3013140"/>
                  <a:pt x="2553340" y="3027003"/>
                </a:cubicBezTo>
                <a:cubicBezTo>
                  <a:pt x="2553340" y="3035357"/>
                  <a:pt x="2573246" y="3051708"/>
                  <a:pt x="2584799" y="3051708"/>
                </a:cubicBezTo>
                <a:cubicBezTo>
                  <a:pt x="2594041" y="3051708"/>
                  <a:pt x="2605594" y="3030558"/>
                  <a:pt x="2605594" y="3022382"/>
                </a:cubicBezTo>
                <a:cubicBezTo>
                  <a:pt x="2605594" y="3020605"/>
                  <a:pt x="2603283" y="3014206"/>
                  <a:pt x="2600262" y="3014206"/>
                </a:cubicBezTo>
                <a:cubicBezTo>
                  <a:pt x="2596352" y="3014206"/>
                  <a:pt x="2589598" y="3024337"/>
                  <a:pt x="2587998" y="3012429"/>
                </a:cubicBezTo>
                <a:cubicBezTo>
                  <a:pt x="2581955" y="3012429"/>
                  <a:pt x="2576445" y="3007808"/>
                  <a:pt x="2572002" y="3004075"/>
                </a:cubicBezTo>
                <a:cubicBezTo>
                  <a:pt x="2571824" y="3004786"/>
                  <a:pt x="2569514" y="3004075"/>
                  <a:pt x="2568625" y="3004075"/>
                </a:cubicBezTo>
                <a:close/>
                <a:moveTo>
                  <a:pt x="2051061" y="4238799"/>
                </a:moveTo>
                <a:lnTo>
                  <a:pt x="2057992" y="4238799"/>
                </a:lnTo>
                <a:lnTo>
                  <a:pt x="2057992" y="4211251"/>
                </a:lnTo>
                <a:cubicBezTo>
                  <a:pt x="2058703" y="4208407"/>
                  <a:pt x="2061014" y="4206629"/>
                  <a:pt x="2061014" y="4200942"/>
                </a:cubicBezTo>
                <a:cubicBezTo>
                  <a:pt x="2061014" y="4193655"/>
                  <a:pt x="2058703" y="4186368"/>
                  <a:pt x="2051772" y="4186368"/>
                </a:cubicBezTo>
                <a:cubicBezTo>
                  <a:pt x="2047151" y="4186368"/>
                  <a:pt x="2042529" y="4213917"/>
                  <a:pt x="2042529" y="4213917"/>
                </a:cubicBezTo>
                <a:lnTo>
                  <a:pt x="2042529" y="4225825"/>
                </a:lnTo>
                <a:cubicBezTo>
                  <a:pt x="2042707" y="4229735"/>
                  <a:pt x="2046440" y="4237911"/>
                  <a:pt x="2051061" y="4238799"/>
                </a:cubicBezTo>
                <a:close/>
                <a:moveTo>
                  <a:pt x="969899" y="1602991"/>
                </a:moveTo>
                <a:lnTo>
                  <a:pt x="969899" y="1602991"/>
                </a:lnTo>
                <a:lnTo>
                  <a:pt x="969899" y="1602991"/>
                </a:lnTo>
                <a:lnTo>
                  <a:pt x="969899" y="1602991"/>
                </a:lnTo>
                <a:close/>
                <a:moveTo>
                  <a:pt x="2904544" y="3185009"/>
                </a:moveTo>
                <a:cubicBezTo>
                  <a:pt x="2904544" y="3252904"/>
                  <a:pt x="2873440" y="3271033"/>
                  <a:pt x="2852645" y="3308713"/>
                </a:cubicBezTo>
                <a:cubicBezTo>
                  <a:pt x="2848024" y="3316889"/>
                  <a:pt x="2844647" y="3319199"/>
                  <a:pt x="2840026" y="3327553"/>
                </a:cubicBezTo>
                <a:cubicBezTo>
                  <a:pt x="2832383" y="3341416"/>
                  <a:pt x="2823852" y="3343193"/>
                  <a:pt x="2816210" y="3352436"/>
                </a:cubicBezTo>
                <a:cubicBezTo>
                  <a:pt x="2804834" y="3366121"/>
                  <a:pt x="2816032" y="3395981"/>
                  <a:pt x="2816032" y="3417842"/>
                </a:cubicBezTo>
                <a:cubicBezTo>
                  <a:pt x="2816032" y="3434371"/>
                  <a:pt x="2810877" y="3449834"/>
                  <a:pt x="2810877" y="3461742"/>
                </a:cubicBezTo>
                <a:cubicBezTo>
                  <a:pt x="2810877" y="3466364"/>
                  <a:pt x="2807856" y="3470096"/>
                  <a:pt x="2807145" y="3472584"/>
                </a:cubicBezTo>
                <a:cubicBezTo>
                  <a:pt x="2804124" y="3477205"/>
                  <a:pt x="2797192" y="3486448"/>
                  <a:pt x="2797192" y="3493913"/>
                </a:cubicBezTo>
                <a:cubicBezTo>
                  <a:pt x="2797192" y="3502977"/>
                  <a:pt x="2794881" y="3521461"/>
                  <a:pt x="2793282" y="3525194"/>
                </a:cubicBezTo>
                <a:cubicBezTo>
                  <a:pt x="2781729" y="3546344"/>
                  <a:pt x="2777997" y="3555587"/>
                  <a:pt x="2766444" y="3573893"/>
                </a:cubicBezTo>
                <a:cubicBezTo>
                  <a:pt x="2763422" y="3579225"/>
                  <a:pt x="2764133" y="3590423"/>
                  <a:pt x="2762534" y="3593977"/>
                </a:cubicBezTo>
                <a:cubicBezTo>
                  <a:pt x="2758090" y="3605175"/>
                  <a:pt x="2741916" y="3617971"/>
                  <a:pt x="2728942" y="3617971"/>
                </a:cubicBezTo>
                <a:cubicBezTo>
                  <a:pt x="2714368" y="3617971"/>
                  <a:pt x="2702815" y="3617083"/>
                  <a:pt x="2691440" y="3623481"/>
                </a:cubicBezTo>
                <a:cubicBezTo>
                  <a:pt x="2686819" y="3626325"/>
                  <a:pt x="2686108" y="3630946"/>
                  <a:pt x="2683797" y="3633612"/>
                </a:cubicBezTo>
                <a:cubicBezTo>
                  <a:pt x="2665490" y="3655651"/>
                  <a:pt x="2646117" y="3642854"/>
                  <a:pt x="2632432" y="3668448"/>
                </a:cubicBezTo>
                <a:cubicBezTo>
                  <a:pt x="2626211" y="3680534"/>
                  <a:pt x="2616258" y="3680534"/>
                  <a:pt x="2610215" y="3687821"/>
                </a:cubicBezTo>
                <a:cubicBezTo>
                  <a:pt x="2600262" y="3699729"/>
                  <a:pt x="2601861" y="3712704"/>
                  <a:pt x="2601861" y="3730300"/>
                </a:cubicBezTo>
                <a:lnTo>
                  <a:pt x="2601861" y="3773490"/>
                </a:lnTo>
                <a:cubicBezTo>
                  <a:pt x="2586398" y="3782554"/>
                  <a:pt x="2578756" y="3798195"/>
                  <a:pt x="2571113" y="3817568"/>
                </a:cubicBezTo>
                <a:lnTo>
                  <a:pt x="2571113" y="3816679"/>
                </a:lnTo>
                <a:cubicBezTo>
                  <a:pt x="2565781" y="3828587"/>
                  <a:pt x="2566492" y="3834986"/>
                  <a:pt x="2560271" y="3846894"/>
                </a:cubicBezTo>
                <a:cubicBezTo>
                  <a:pt x="2546408" y="3871599"/>
                  <a:pt x="2531123" y="3874443"/>
                  <a:pt x="2518148" y="3898259"/>
                </a:cubicBezTo>
                <a:cubicBezTo>
                  <a:pt x="2502863" y="3925986"/>
                  <a:pt x="2496998" y="3971842"/>
                  <a:pt x="2461628" y="3971842"/>
                </a:cubicBezTo>
                <a:cubicBezTo>
                  <a:pt x="2449365" y="3971842"/>
                  <a:pt x="2432302" y="3961888"/>
                  <a:pt x="2426792" y="3961888"/>
                </a:cubicBezTo>
                <a:cubicBezTo>
                  <a:pt x="2416128" y="3961888"/>
                  <a:pt x="2406175" y="3950869"/>
                  <a:pt x="2394622" y="3950869"/>
                </a:cubicBezTo>
                <a:cubicBezTo>
                  <a:pt x="2392312" y="3950869"/>
                  <a:pt x="2388579" y="3952646"/>
                  <a:pt x="2388579" y="3955490"/>
                </a:cubicBezTo>
                <a:cubicBezTo>
                  <a:pt x="2388579" y="3963843"/>
                  <a:pt x="2400132" y="3968287"/>
                  <a:pt x="2402265" y="3970953"/>
                </a:cubicBezTo>
                <a:cubicBezTo>
                  <a:pt x="2408486" y="3978418"/>
                  <a:pt x="2408486" y="3988371"/>
                  <a:pt x="2411507" y="3999390"/>
                </a:cubicBezTo>
                <a:cubicBezTo>
                  <a:pt x="2413818" y="4009521"/>
                  <a:pt x="2426081" y="4009521"/>
                  <a:pt x="2426081" y="4019475"/>
                </a:cubicBezTo>
                <a:cubicBezTo>
                  <a:pt x="2426081" y="4030672"/>
                  <a:pt x="2426081" y="4036715"/>
                  <a:pt x="2422349" y="4044002"/>
                </a:cubicBezTo>
                <a:cubicBezTo>
                  <a:pt x="2415417" y="4056977"/>
                  <a:pt x="2410085" y="4062664"/>
                  <a:pt x="2402265" y="4072084"/>
                </a:cubicBezTo>
                <a:cubicBezTo>
                  <a:pt x="2389290" y="4087547"/>
                  <a:pt x="2373117" y="4083104"/>
                  <a:pt x="2354810" y="4090568"/>
                </a:cubicBezTo>
                <a:cubicBezTo>
                  <a:pt x="2342546" y="4095012"/>
                  <a:pt x="2317308" y="4084881"/>
                  <a:pt x="2310376" y="4093235"/>
                </a:cubicBezTo>
                <a:cubicBezTo>
                  <a:pt x="2300423" y="4105143"/>
                  <a:pt x="2308066" y="4132692"/>
                  <a:pt x="2302733" y="4145666"/>
                </a:cubicBezTo>
                <a:lnTo>
                  <a:pt x="2302733" y="4154908"/>
                </a:lnTo>
                <a:cubicBezTo>
                  <a:pt x="2302733" y="4159530"/>
                  <a:pt x="2290470" y="4165928"/>
                  <a:pt x="2285138" y="4165928"/>
                </a:cubicBezTo>
                <a:cubicBezTo>
                  <a:pt x="2268964" y="4165928"/>
                  <a:pt x="2265942" y="4153131"/>
                  <a:pt x="2250657" y="4153131"/>
                </a:cubicBezTo>
                <a:cubicBezTo>
                  <a:pt x="2245325" y="4153131"/>
                  <a:pt x="2243014" y="4159530"/>
                  <a:pt x="2243014" y="4164151"/>
                </a:cubicBezTo>
                <a:cubicBezTo>
                  <a:pt x="2243014" y="4176948"/>
                  <a:pt x="2252257" y="4200942"/>
                  <a:pt x="2259011" y="4200942"/>
                </a:cubicBezTo>
                <a:cubicBezTo>
                  <a:pt x="2262921" y="4200942"/>
                  <a:pt x="2267542" y="4195254"/>
                  <a:pt x="2269852" y="4194544"/>
                </a:cubicBezTo>
                <a:cubicBezTo>
                  <a:pt x="2272874" y="4198276"/>
                  <a:pt x="2276784" y="4199165"/>
                  <a:pt x="2276784" y="4203786"/>
                </a:cubicBezTo>
                <a:cubicBezTo>
                  <a:pt x="2276784" y="4209296"/>
                  <a:pt x="2270741" y="4215694"/>
                  <a:pt x="2269142" y="4215694"/>
                </a:cubicBezTo>
                <a:cubicBezTo>
                  <a:pt x="2260077" y="4215694"/>
                  <a:pt x="2256878" y="4207341"/>
                  <a:pt x="2249235" y="4207341"/>
                </a:cubicBezTo>
                <a:cubicBezTo>
                  <a:pt x="2249235" y="4217471"/>
                  <a:pt x="2253856" y="4219249"/>
                  <a:pt x="2257589" y="4221204"/>
                </a:cubicBezTo>
                <a:cubicBezTo>
                  <a:pt x="2243903" y="4237733"/>
                  <a:pt x="2243903" y="4254263"/>
                  <a:pt x="2239282" y="4277190"/>
                </a:cubicBezTo>
                <a:cubicBezTo>
                  <a:pt x="2237683" y="4287321"/>
                  <a:pt x="2223997" y="4288210"/>
                  <a:pt x="2218665" y="4289098"/>
                </a:cubicBezTo>
                <a:cubicBezTo>
                  <a:pt x="2206401" y="4292831"/>
                  <a:pt x="2195737" y="4305628"/>
                  <a:pt x="2195737" y="4321268"/>
                </a:cubicBezTo>
                <a:cubicBezTo>
                  <a:pt x="2195737" y="4356993"/>
                  <a:pt x="2230218" y="4344374"/>
                  <a:pt x="2230218" y="4372812"/>
                </a:cubicBezTo>
                <a:cubicBezTo>
                  <a:pt x="2230218" y="4398583"/>
                  <a:pt x="2211022" y="4401249"/>
                  <a:pt x="2200358" y="4414046"/>
                </a:cubicBezTo>
                <a:cubicBezTo>
                  <a:pt x="2194137" y="4421511"/>
                  <a:pt x="2196448" y="4433241"/>
                  <a:pt x="2191827" y="4445328"/>
                </a:cubicBezTo>
                <a:cubicBezTo>
                  <a:pt x="2186495" y="4458124"/>
                  <a:pt x="2174231" y="4452614"/>
                  <a:pt x="2167300" y="4460968"/>
                </a:cubicBezTo>
                <a:cubicBezTo>
                  <a:pt x="2158057" y="4471988"/>
                  <a:pt x="2154325" y="4484785"/>
                  <a:pt x="2154325" y="4502203"/>
                </a:cubicBezTo>
                <a:cubicBezTo>
                  <a:pt x="2154325" y="4511445"/>
                  <a:pt x="2161256" y="4522464"/>
                  <a:pt x="2165878" y="4523353"/>
                </a:cubicBezTo>
                <a:cubicBezTo>
                  <a:pt x="2179741" y="4532595"/>
                  <a:pt x="2178852" y="4574896"/>
                  <a:pt x="2188805" y="4586804"/>
                </a:cubicBezTo>
                <a:cubicBezTo>
                  <a:pt x="2205690" y="4607066"/>
                  <a:pt x="2226307" y="4615420"/>
                  <a:pt x="2247102" y="4627328"/>
                </a:cubicBezTo>
                <a:cubicBezTo>
                  <a:pt x="2244081" y="4632660"/>
                  <a:pt x="2239460" y="4629994"/>
                  <a:pt x="2234839" y="4629994"/>
                </a:cubicBezTo>
                <a:cubicBezTo>
                  <a:pt x="2223286" y="4629994"/>
                  <a:pt x="2204091" y="4647412"/>
                  <a:pt x="2197337" y="4647412"/>
                </a:cubicBezTo>
                <a:lnTo>
                  <a:pt x="2188805" y="4647412"/>
                </a:lnTo>
                <a:cubicBezTo>
                  <a:pt x="2186495" y="4647412"/>
                  <a:pt x="2183473" y="4651144"/>
                  <a:pt x="2181163" y="4651144"/>
                </a:cubicBezTo>
                <a:lnTo>
                  <a:pt x="2159657" y="4651144"/>
                </a:lnTo>
                <a:cubicBezTo>
                  <a:pt x="2141883" y="4651144"/>
                  <a:pt x="2148104" y="4626262"/>
                  <a:pt x="2135840" y="4621640"/>
                </a:cubicBezTo>
                <a:cubicBezTo>
                  <a:pt x="2124288" y="4617020"/>
                  <a:pt x="2107403" y="4617020"/>
                  <a:pt x="2107403" y="4600668"/>
                </a:cubicBezTo>
                <a:lnTo>
                  <a:pt x="2092828" y="4600668"/>
                </a:lnTo>
                <a:cubicBezTo>
                  <a:pt x="2086786" y="4600668"/>
                  <a:pt x="2085186" y="4593203"/>
                  <a:pt x="2084297" y="4588582"/>
                </a:cubicBezTo>
                <a:cubicBezTo>
                  <a:pt x="2062791" y="4588582"/>
                  <a:pt x="2056748" y="4575785"/>
                  <a:pt x="2046795" y="4563876"/>
                </a:cubicBezTo>
                <a:cubicBezTo>
                  <a:pt x="2044485" y="4561033"/>
                  <a:pt x="2039863" y="4556412"/>
                  <a:pt x="2039863" y="4554634"/>
                </a:cubicBezTo>
                <a:cubicBezTo>
                  <a:pt x="2039863" y="4546459"/>
                  <a:pt x="2053549" y="4547347"/>
                  <a:pt x="2054438" y="4538994"/>
                </a:cubicBezTo>
                <a:cubicBezTo>
                  <a:pt x="2052127" y="4538105"/>
                  <a:pt x="2050705" y="4536150"/>
                  <a:pt x="2048395" y="4534373"/>
                </a:cubicBezTo>
                <a:cubicBezTo>
                  <a:pt x="2050705" y="4529752"/>
                  <a:pt x="2053727" y="4524242"/>
                  <a:pt x="2053727" y="4518910"/>
                </a:cubicBezTo>
                <a:cubicBezTo>
                  <a:pt x="2053727" y="4496871"/>
                  <a:pt x="2033110" y="4500425"/>
                  <a:pt x="2033110" y="4481052"/>
                </a:cubicBezTo>
                <a:lnTo>
                  <a:pt x="2033110" y="4468255"/>
                </a:lnTo>
                <a:cubicBezTo>
                  <a:pt x="2033110" y="4448171"/>
                  <a:pt x="2021557" y="4415824"/>
                  <a:pt x="2021557" y="4400183"/>
                </a:cubicBezTo>
                <a:cubicBezTo>
                  <a:pt x="2021557" y="4383654"/>
                  <a:pt x="2039330" y="4377255"/>
                  <a:pt x="2039330" y="4362503"/>
                </a:cubicBezTo>
                <a:cubicBezTo>
                  <a:pt x="2039330" y="4355216"/>
                  <a:pt x="2030088" y="4340464"/>
                  <a:pt x="2028666" y="4330511"/>
                </a:cubicBezTo>
                <a:lnTo>
                  <a:pt x="2028666" y="4321268"/>
                </a:lnTo>
                <a:lnTo>
                  <a:pt x="2029377" y="4321268"/>
                </a:lnTo>
                <a:cubicBezTo>
                  <a:pt x="2029377" y="4315759"/>
                  <a:pt x="2032399" y="4311138"/>
                  <a:pt x="2036309" y="4311138"/>
                </a:cubicBezTo>
                <a:cubicBezTo>
                  <a:pt x="2050172" y="4311138"/>
                  <a:pt x="2044840" y="4327667"/>
                  <a:pt x="2056215" y="4327667"/>
                </a:cubicBezTo>
                <a:lnTo>
                  <a:pt x="2081453" y="4191700"/>
                </a:lnTo>
                <a:lnTo>
                  <a:pt x="2081453" y="4177836"/>
                </a:lnTo>
                <a:cubicBezTo>
                  <a:pt x="2079321" y="4177836"/>
                  <a:pt x="2076832" y="4176948"/>
                  <a:pt x="2074522" y="4177836"/>
                </a:cubicBezTo>
                <a:cubicBezTo>
                  <a:pt x="2069190" y="4180680"/>
                  <a:pt x="2068301" y="4187967"/>
                  <a:pt x="2062969" y="4187967"/>
                </a:cubicBezTo>
                <a:cubicBezTo>
                  <a:pt x="2056926" y="4187967"/>
                  <a:pt x="2052305" y="4166817"/>
                  <a:pt x="2052305" y="4156686"/>
                </a:cubicBezTo>
                <a:cubicBezTo>
                  <a:pt x="2052305" y="4139268"/>
                  <a:pt x="2057637" y="4131803"/>
                  <a:pt x="2059948" y="4115452"/>
                </a:cubicBezTo>
                <a:cubicBezTo>
                  <a:pt x="2065280" y="4115452"/>
                  <a:pt x="2067590" y="4112608"/>
                  <a:pt x="2067590" y="4109942"/>
                </a:cubicBezTo>
                <a:cubicBezTo>
                  <a:pt x="2067590" y="4104432"/>
                  <a:pt x="2062969" y="4099988"/>
                  <a:pt x="2062969" y="4099988"/>
                </a:cubicBezTo>
                <a:cubicBezTo>
                  <a:pt x="2059948" y="4099988"/>
                  <a:pt x="2059059" y="4074217"/>
                  <a:pt x="2059059" y="4067818"/>
                </a:cubicBezTo>
                <a:cubicBezTo>
                  <a:pt x="2059059" y="4046668"/>
                  <a:pt x="2069901" y="4025517"/>
                  <a:pt x="2076655" y="4012721"/>
                </a:cubicBezTo>
                <a:cubicBezTo>
                  <a:pt x="2079676" y="4006322"/>
                  <a:pt x="2081276" y="3993347"/>
                  <a:pt x="2085008" y="3986949"/>
                </a:cubicBezTo>
                <a:cubicBezTo>
                  <a:pt x="2087319" y="3983394"/>
                  <a:pt x="2091229" y="3984283"/>
                  <a:pt x="2091940" y="3980551"/>
                </a:cubicBezTo>
                <a:cubicBezTo>
                  <a:pt x="2097272" y="3959400"/>
                  <a:pt x="2097272" y="3943937"/>
                  <a:pt x="2101893" y="3921720"/>
                </a:cubicBezTo>
                <a:lnTo>
                  <a:pt x="2101004" y="3852759"/>
                </a:lnTo>
                <a:cubicBezTo>
                  <a:pt x="2096383" y="3836230"/>
                  <a:pt x="2104915" y="3823255"/>
                  <a:pt x="2104915" y="3808681"/>
                </a:cubicBezTo>
                <a:cubicBezTo>
                  <a:pt x="2104915" y="3773845"/>
                  <a:pt x="2122510" y="3750739"/>
                  <a:pt x="2122510" y="3719458"/>
                </a:cubicBezTo>
                <a:lnTo>
                  <a:pt x="2122510" y="3711282"/>
                </a:lnTo>
                <a:cubicBezTo>
                  <a:pt x="2122510" y="3704884"/>
                  <a:pt x="2126420" y="3688354"/>
                  <a:pt x="2127842" y="3679112"/>
                </a:cubicBezTo>
                <a:lnTo>
                  <a:pt x="2127842" y="3638766"/>
                </a:lnTo>
                <a:cubicBezTo>
                  <a:pt x="2127842" y="3625792"/>
                  <a:pt x="2134774" y="3601087"/>
                  <a:pt x="2134774" y="3586335"/>
                </a:cubicBezTo>
                <a:cubicBezTo>
                  <a:pt x="2134774" y="3577092"/>
                  <a:pt x="2131042" y="3522883"/>
                  <a:pt x="2128731" y="3512752"/>
                </a:cubicBezTo>
                <a:cubicBezTo>
                  <a:pt x="2121799" y="3490713"/>
                  <a:pt x="2109536" y="3477028"/>
                  <a:pt x="2095672" y="3468674"/>
                </a:cubicBezTo>
                <a:cubicBezTo>
                  <a:pt x="2084120" y="3462276"/>
                  <a:pt x="2075766" y="3464053"/>
                  <a:pt x="2067235" y="3453922"/>
                </a:cubicBezTo>
                <a:cubicBezTo>
                  <a:pt x="2057992" y="3442903"/>
                  <a:pt x="2053371" y="3439170"/>
                  <a:pt x="2042707" y="3435438"/>
                </a:cubicBezTo>
                <a:cubicBezTo>
                  <a:pt x="2021201" y="3427262"/>
                  <a:pt x="2010537" y="3414287"/>
                  <a:pt x="1996674" y="3397758"/>
                </a:cubicBezTo>
                <a:cubicBezTo>
                  <a:pt x="1990453" y="3390471"/>
                  <a:pt x="1993652" y="3380340"/>
                  <a:pt x="1993652" y="3369320"/>
                </a:cubicBezTo>
                <a:cubicBezTo>
                  <a:pt x="1993652" y="3354568"/>
                  <a:pt x="1982277" y="3347281"/>
                  <a:pt x="1979078" y="3334484"/>
                </a:cubicBezTo>
                <a:cubicBezTo>
                  <a:pt x="1972857" y="3312268"/>
                  <a:pt x="1957572" y="3295738"/>
                  <a:pt x="1952240" y="3275654"/>
                </a:cubicBezTo>
                <a:cubicBezTo>
                  <a:pt x="1946908" y="3254504"/>
                  <a:pt x="1942287" y="3242773"/>
                  <a:pt x="1935355" y="3225177"/>
                </a:cubicBezTo>
                <a:cubicBezTo>
                  <a:pt x="1933045" y="3219668"/>
                  <a:pt x="1927713" y="3221445"/>
                  <a:pt x="1925402" y="3218779"/>
                </a:cubicBezTo>
                <a:cubicBezTo>
                  <a:pt x="1920070" y="3212203"/>
                  <a:pt x="1918471" y="3199406"/>
                  <a:pt x="1916160" y="3193007"/>
                </a:cubicBezTo>
                <a:cubicBezTo>
                  <a:pt x="1913849" y="3187498"/>
                  <a:pt x="1907629" y="3189453"/>
                  <a:pt x="1904607" y="3185720"/>
                </a:cubicBezTo>
                <a:cubicBezTo>
                  <a:pt x="1896254" y="3175589"/>
                  <a:pt x="1885412" y="3157283"/>
                  <a:pt x="1885412" y="3140753"/>
                </a:cubicBezTo>
                <a:cubicBezTo>
                  <a:pt x="1885412" y="3129734"/>
                  <a:pt x="1890744" y="3116759"/>
                  <a:pt x="1893765" y="3113204"/>
                </a:cubicBezTo>
                <a:cubicBezTo>
                  <a:pt x="1900697" y="3099341"/>
                  <a:pt x="1914560" y="3095786"/>
                  <a:pt x="1917582" y="3080857"/>
                </a:cubicBezTo>
                <a:cubicBezTo>
                  <a:pt x="1910650" y="3075525"/>
                  <a:pt x="1911539" y="3079968"/>
                  <a:pt x="1906207" y="3079968"/>
                </a:cubicBezTo>
                <a:cubicBezTo>
                  <a:pt x="1895543" y="3079968"/>
                  <a:pt x="1893943" y="3061661"/>
                  <a:pt x="1893943" y="3048864"/>
                </a:cubicBezTo>
                <a:cubicBezTo>
                  <a:pt x="1893943" y="3027714"/>
                  <a:pt x="1913316" y="3031446"/>
                  <a:pt x="1910117" y="2990923"/>
                </a:cubicBezTo>
                <a:cubicBezTo>
                  <a:pt x="1930734" y="2990923"/>
                  <a:pt x="1936244" y="2966218"/>
                  <a:pt x="1942287" y="2951288"/>
                </a:cubicBezTo>
                <a:cubicBezTo>
                  <a:pt x="1950818" y="2931204"/>
                  <a:pt x="1970725" y="2937602"/>
                  <a:pt x="1975346" y="2912897"/>
                </a:cubicBezTo>
                <a:cubicBezTo>
                  <a:pt x="1971613" y="2911120"/>
                  <a:pt x="1967703" y="2906499"/>
                  <a:pt x="1967703" y="2903655"/>
                </a:cubicBezTo>
                <a:lnTo>
                  <a:pt x="1970725" y="2896368"/>
                </a:lnTo>
                <a:lnTo>
                  <a:pt x="1970725" y="2891747"/>
                </a:lnTo>
                <a:cubicBezTo>
                  <a:pt x="1970725" y="2884460"/>
                  <a:pt x="1966104" y="2878950"/>
                  <a:pt x="1966104" y="2871485"/>
                </a:cubicBezTo>
                <a:cubicBezTo>
                  <a:pt x="1966104" y="2860465"/>
                  <a:pt x="1970014" y="2856911"/>
                  <a:pt x="1970014" y="2847846"/>
                </a:cubicBezTo>
                <a:cubicBezTo>
                  <a:pt x="1970014" y="2828473"/>
                  <a:pt x="1956150" y="2831139"/>
                  <a:pt x="1956150" y="2814610"/>
                </a:cubicBezTo>
                <a:cubicBezTo>
                  <a:pt x="1956150" y="2812477"/>
                  <a:pt x="1956683" y="2810522"/>
                  <a:pt x="1957394" y="2808922"/>
                </a:cubicBezTo>
                <a:cubicBezTo>
                  <a:pt x="1956506" y="2809633"/>
                  <a:pt x="1955795" y="2809989"/>
                  <a:pt x="1955617" y="2809811"/>
                </a:cubicBezTo>
                <a:cubicBezTo>
                  <a:pt x="1954018" y="2808033"/>
                  <a:pt x="1946908" y="2805368"/>
                  <a:pt x="1946908" y="2802524"/>
                </a:cubicBezTo>
                <a:cubicBezTo>
                  <a:pt x="1946908" y="2798791"/>
                  <a:pt x="1949930" y="2797014"/>
                  <a:pt x="1951529" y="2793281"/>
                </a:cubicBezTo>
                <a:cubicBezTo>
                  <a:pt x="1943176" y="2788660"/>
                  <a:pt x="1940865" y="2776752"/>
                  <a:pt x="1932334" y="2776752"/>
                </a:cubicBezTo>
                <a:cubicBezTo>
                  <a:pt x="1927002" y="2776752"/>
                  <a:pt x="1905496" y="2795237"/>
                  <a:pt x="1905496" y="2800569"/>
                </a:cubicBezTo>
                <a:cubicBezTo>
                  <a:pt x="1905496" y="2804301"/>
                  <a:pt x="1910117" y="2808033"/>
                  <a:pt x="1911717" y="2808922"/>
                </a:cubicBezTo>
                <a:cubicBezTo>
                  <a:pt x="1910117" y="2818165"/>
                  <a:pt x="1906207" y="2822786"/>
                  <a:pt x="1900164" y="2822786"/>
                </a:cubicBezTo>
                <a:cubicBezTo>
                  <a:pt x="1887900" y="2822786"/>
                  <a:pt x="1880258" y="2805190"/>
                  <a:pt x="1874037" y="2797903"/>
                </a:cubicBezTo>
                <a:cubicBezTo>
                  <a:pt x="1868705" y="2791504"/>
                  <a:pt x="1856441" y="2797014"/>
                  <a:pt x="1850931" y="2797014"/>
                </a:cubicBezTo>
                <a:cubicBezTo>
                  <a:pt x="1849509" y="2797014"/>
                  <a:pt x="1847199" y="2793281"/>
                  <a:pt x="1847199" y="2791504"/>
                </a:cubicBezTo>
                <a:cubicBezTo>
                  <a:pt x="1836535" y="2788660"/>
                  <a:pt x="1836535" y="2779596"/>
                  <a:pt x="1833336" y="2772131"/>
                </a:cubicBezTo>
                <a:cubicBezTo>
                  <a:pt x="1831025" y="2766621"/>
                  <a:pt x="1804898" y="2747426"/>
                  <a:pt x="1804187" y="2747426"/>
                </a:cubicBezTo>
                <a:cubicBezTo>
                  <a:pt x="1802587" y="2750270"/>
                  <a:pt x="1802587" y="2753825"/>
                  <a:pt x="1804187" y="2755602"/>
                </a:cubicBezTo>
                <a:lnTo>
                  <a:pt x="1796544" y="2755602"/>
                </a:lnTo>
                <a:cubicBezTo>
                  <a:pt x="1784992" y="2746359"/>
                  <a:pt x="1792634" y="2733563"/>
                  <a:pt x="1788902" y="2719877"/>
                </a:cubicBezTo>
                <a:cubicBezTo>
                  <a:pt x="1786591" y="2710635"/>
                  <a:pt x="1782681" y="2708680"/>
                  <a:pt x="1778949" y="2704236"/>
                </a:cubicBezTo>
                <a:cubicBezTo>
                  <a:pt x="1766685" y="2689484"/>
                  <a:pt x="1753710" y="2681131"/>
                  <a:pt x="1749089" y="2659269"/>
                </a:cubicBezTo>
                <a:lnTo>
                  <a:pt x="1744468" y="2659269"/>
                </a:lnTo>
                <a:cubicBezTo>
                  <a:pt x="1739136" y="2659269"/>
                  <a:pt x="1735226" y="2663890"/>
                  <a:pt x="1729894" y="2663890"/>
                </a:cubicBezTo>
                <a:cubicBezTo>
                  <a:pt x="1715320" y="2663890"/>
                  <a:pt x="1707677" y="2653760"/>
                  <a:pt x="1697724" y="2648250"/>
                </a:cubicBezTo>
                <a:cubicBezTo>
                  <a:pt x="1683149" y="2640074"/>
                  <a:pt x="1672485" y="2644517"/>
                  <a:pt x="1657023" y="2635453"/>
                </a:cubicBezTo>
                <a:cubicBezTo>
                  <a:pt x="1633206" y="2621590"/>
                  <a:pt x="1630185" y="2600439"/>
                  <a:pt x="1609567" y="2588531"/>
                </a:cubicBezTo>
                <a:lnTo>
                  <a:pt x="1604946" y="2588531"/>
                </a:lnTo>
                <a:cubicBezTo>
                  <a:pt x="1598725" y="2584088"/>
                  <a:pt x="1594282" y="2581244"/>
                  <a:pt x="1588061" y="2581244"/>
                </a:cubicBezTo>
                <a:cubicBezTo>
                  <a:pt x="1574198" y="2581244"/>
                  <a:pt x="1571888" y="2599728"/>
                  <a:pt x="1558913" y="2599728"/>
                </a:cubicBezTo>
                <a:cubicBezTo>
                  <a:pt x="1552870" y="2599728"/>
                  <a:pt x="1546649" y="2593152"/>
                  <a:pt x="1543628" y="2591375"/>
                </a:cubicBezTo>
                <a:cubicBezTo>
                  <a:pt x="1537585" y="2587642"/>
                  <a:pt x="1532075" y="2589420"/>
                  <a:pt x="1526032" y="2589420"/>
                </a:cubicBezTo>
                <a:cubicBezTo>
                  <a:pt x="1516790" y="2589420"/>
                  <a:pt x="1490840" y="2567381"/>
                  <a:pt x="1483020" y="2562760"/>
                </a:cubicBezTo>
                <a:cubicBezTo>
                  <a:pt x="1474489" y="2558138"/>
                  <a:pt x="1469157" y="2563648"/>
                  <a:pt x="1460803" y="2560804"/>
                </a:cubicBezTo>
                <a:cubicBezTo>
                  <a:pt x="1450139" y="2557250"/>
                  <a:pt x="1447829" y="2546230"/>
                  <a:pt x="1436987" y="2539654"/>
                </a:cubicBezTo>
                <a:cubicBezTo>
                  <a:pt x="1427034" y="2534144"/>
                  <a:pt x="1421701" y="2535921"/>
                  <a:pt x="1411748" y="2530589"/>
                </a:cubicBezTo>
                <a:cubicBezTo>
                  <a:pt x="1407127" y="2527746"/>
                  <a:pt x="1405705" y="2526857"/>
                  <a:pt x="1403395" y="2524191"/>
                </a:cubicBezTo>
                <a:cubicBezTo>
                  <a:pt x="1394153" y="2512994"/>
                  <a:pt x="1370336" y="2506595"/>
                  <a:pt x="1368026" y="2494687"/>
                </a:cubicBezTo>
                <a:cubicBezTo>
                  <a:pt x="1361094" y="2494687"/>
                  <a:pt x="1356473" y="2484556"/>
                  <a:pt x="1356473" y="2476380"/>
                </a:cubicBezTo>
                <a:cubicBezTo>
                  <a:pt x="1356473" y="2466249"/>
                  <a:pt x="1364115" y="2460740"/>
                  <a:pt x="1364115" y="2450609"/>
                </a:cubicBezTo>
                <a:cubicBezTo>
                  <a:pt x="1364115" y="2438523"/>
                  <a:pt x="1357895" y="2435857"/>
                  <a:pt x="1356473" y="2429458"/>
                </a:cubicBezTo>
                <a:cubicBezTo>
                  <a:pt x="1347231" y="2396400"/>
                  <a:pt x="1321281" y="2369739"/>
                  <a:pt x="1304396" y="2349478"/>
                </a:cubicBezTo>
                <a:cubicBezTo>
                  <a:pt x="1296754" y="2340235"/>
                  <a:pt x="1284490" y="2336503"/>
                  <a:pt x="1276670" y="2327438"/>
                </a:cubicBezTo>
                <a:cubicBezTo>
                  <a:pt x="1270627" y="2320151"/>
                  <a:pt x="1275959" y="2310909"/>
                  <a:pt x="1272049" y="2300778"/>
                </a:cubicBezTo>
                <a:cubicBezTo>
                  <a:pt x="1265117" y="2284249"/>
                  <a:pt x="1241301" y="2282472"/>
                  <a:pt x="1241301" y="2260432"/>
                </a:cubicBezTo>
                <a:cubicBezTo>
                  <a:pt x="1234369" y="2258655"/>
                  <a:pt x="1235258" y="2257766"/>
                  <a:pt x="1232947" y="2260432"/>
                </a:cubicBezTo>
                <a:cubicBezTo>
                  <a:pt x="1222994" y="2248524"/>
                  <a:pt x="1215351" y="2238393"/>
                  <a:pt x="1206820" y="2228440"/>
                </a:cubicBezTo>
                <a:cubicBezTo>
                  <a:pt x="1199888" y="2220087"/>
                  <a:pt x="1202199" y="2204446"/>
                  <a:pt x="1195267" y="2196270"/>
                </a:cubicBezTo>
                <a:cubicBezTo>
                  <a:pt x="1188336" y="2188094"/>
                  <a:pt x="1189935" y="2167832"/>
                  <a:pt x="1183714" y="2164100"/>
                </a:cubicBezTo>
                <a:cubicBezTo>
                  <a:pt x="1170740" y="2156635"/>
                  <a:pt x="1158476" y="2157702"/>
                  <a:pt x="1148345" y="2145793"/>
                </a:cubicBezTo>
                <a:cubicBezTo>
                  <a:pt x="1146035" y="2149348"/>
                  <a:pt x="1146746" y="2154858"/>
                  <a:pt x="1146746" y="2157702"/>
                </a:cubicBezTo>
                <a:cubicBezTo>
                  <a:pt x="1146746" y="2176897"/>
                  <a:pt x="1154388" y="2188805"/>
                  <a:pt x="1160431" y="2204446"/>
                </a:cubicBezTo>
                <a:cubicBezTo>
                  <a:pt x="1165763" y="2218131"/>
                  <a:pt x="1175894" y="2218309"/>
                  <a:pt x="1183537" y="2227551"/>
                </a:cubicBezTo>
                <a:cubicBezTo>
                  <a:pt x="1194201" y="2240348"/>
                  <a:pt x="1195800" y="2249591"/>
                  <a:pt x="1199533" y="2265231"/>
                </a:cubicBezTo>
                <a:cubicBezTo>
                  <a:pt x="1204865" y="2286382"/>
                  <a:pt x="1220328" y="2296513"/>
                  <a:pt x="1225660" y="2315708"/>
                </a:cubicBezTo>
                <a:cubicBezTo>
                  <a:pt x="1231881" y="2337747"/>
                  <a:pt x="1236502" y="2361741"/>
                  <a:pt x="1250187" y="2372761"/>
                </a:cubicBezTo>
                <a:cubicBezTo>
                  <a:pt x="1256408" y="2365474"/>
                  <a:pt x="1265472" y="2381114"/>
                  <a:pt x="1265472" y="2388401"/>
                </a:cubicBezTo>
                <a:cubicBezTo>
                  <a:pt x="1265472" y="2393023"/>
                  <a:pt x="1262451" y="2402265"/>
                  <a:pt x="1260141" y="2402265"/>
                </a:cubicBezTo>
                <a:cubicBezTo>
                  <a:pt x="1258719" y="2402265"/>
                  <a:pt x="1248410" y="2386446"/>
                  <a:pt x="1247699" y="2382714"/>
                </a:cubicBezTo>
                <a:cubicBezTo>
                  <a:pt x="1234013" y="2382714"/>
                  <a:pt x="1226549" y="2360853"/>
                  <a:pt x="1218017" y="2354454"/>
                </a:cubicBezTo>
                <a:cubicBezTo>
                  <a:pt x="1213396" y="2350722"/>
                  <a:pt x="1212685" y="2350722"/>
                  <a:pt x="1210375" y="2346278"/>
                </a:cubicBezTo>
                <a:lnTo>
                  <a:pt x="1210375" y="2322284"/>
                </a:lnTo>
                <a:cubicBezTo>
                  <a:pt x="1202021" y="2312153"/>
                  <a:pt x="1195800" y="2302022"/>
                  <a:pt x="1188158" y="2292958"/>
                </a:cubicBezTo>
                <a:cubicBezTo>
                  <a:pt x="1177494" y="2279983"/>
                  <a:pt x="1160609" y="2282827"/>
                  <a:pt x="1152966" y="2268964"/>
                </a:cubicBezTo>
                <a:cubicBezTo>
                  <a:pt x="1156876" y="2268964"/>
                  <a:pt x="1175005" y="2272341"/>
                  <a:pt x="1168252" y="2260788"/>
                </a:cubicBezTo>
                <a:cubicBezTo>
                  <a:pt x="1156876" y="2241415"/>
                  <a:pt x="1144257" y="2221686"/>
                  <a:pt x="1130927" y="2211378"/>
                </a:cubicBezTo>
                <a:cubicBezTo>
                  <a:pt x="1121863" y="2204446"/>
                  <a:pt x="1122396" y="2178852"/>
                  <a:pt x="1117775" y="2167832"/>
                </a:cubicBezTo>
                <a:cubicBezTo>
                  <a:pt x="1110843" y="2151303"/>
                  <a:pt x="1104089" y="2145793"/>
                  <a:pt x="1098579" y="2124643"/>
                </a:cubicBezTo>
                <a:lnTo>
                  <a:pt x="1098579" y="2118244"/>
                </a:lnTo>
                <a:lnTo>
                  <a:pt x="1100179" y="2118244"/>
                </a:lnTo>
                <a:cubicBezTo>
                  <a:pt x="1088626" y="2090696"/>
                  <a:pt x="1049525" y="2071322"/>
                  <a:pt x="1021976" y="2058525"/>
                </a:cubicBezTo>
                <a:cubicBezTo>
                  <a:pt x="1015755" y="2055860"/>
                  <a:pt x="1018066" y="2045551"/>
                  <a:pt x="1015755" y="2038264"/>
                </a:cubicBezTo>
                <a:cubicBezTo>
                  <a:pt x="1005091" y="2006094"/>
                  <a:pt x="983585" y="1995074"/>
                  <a:pt x="987495" y="1957394"/>
                </a:cubicBezTo>
                <a:cubicBezTo>
                  <a:pt x="971499" y="1954728"/>
                  <a:pt x="954614" y="1913849"/>
                  <a:pt x="941462" y="1886656"/>
                </a:cubicBezTo>
                <a:cubicBezTo>
                  <a:pt x="937729" y="1878658"/>
                  <a:pt x="944483" y="1872793"/>
                  <a:pt x="949104" y="1869238"/>
                </a:cubicBezTo>
                <a:cubicBezTo>
                  <a:pt x="940751" y="1848976"/>
                  <a:pt x="948749" y="1815206"/>
                  <a:pt x="941462" y="1792101"/>
                </a:cubicBezTo>
                <a:cubicBezTo>
                  <a:pt x="934352" y="1769884"/>
                  <a:pt x="954436" y="1717630"/>
                  <a:pt x="954436" y="1689192"/>
                </a:cubicBezTo>
                <a:cubicBezTo>
                  <a:pt x="954436" y="1668931"/>
                  <a:pt x="935241" y="1660755"/>
                  <a:pt x="935241" y="1640493"/>
                </a:cubicBezTo>
                <a:cubicBezTo>
                  <a:pt x="935241" y="1634983"/>
                  <a:pt x="943772" y="1634095"/>
                  <a:pt x="946794" y="1634095"/>
                </a:cubicBezTo>
                <a:cubicBezTo>
                  <a:pt x="958347" y="1634095"/>
                  <a:pt x="965101" y="1641382"/>
                  <a:pt x="969011" y="1649735"/>
                </a:cubicBezTo>
                <a:cubicBezTo>
                  <a:pt x="972743" y="1644048"/>
                  <a:pt x="979853" y="1633028"/>
                  <a:pt x="979853" y="1624852"/>
                </a:cubicBezTo>
                <a:cubicBezTo>
                  <a:pt x="979853" y="1615788"/>
                  <a:pt x="972921" y="1612944"/>
                  <a:pt x="969899" y="1603702"/>
                </a:cubicBezTo>
                <a:lnTo>
                  <a:pt x="969899" y="1603702"/>
                </a:lnTo>
                <a:lnTo>
                  <a:pt x="969899" y="1603702"/>
                </a:lnTo>
                <a:cubicBezTo>
                  <a:pt x="966878" y="1601925"/>
                  <a:pt x="962968" y="1599970"/>
                  <a:pt x="961546" y="1598192"/>
                </a:cubicBezTo>
                <a:cubicBezTo>
                  <a:pt x="953903" y="1588950"/>
                  <a:pt x="934708" y="1587173"/>
                  <a:pt x="932397" y="1577930"/>
                </a:cubicBezTo>
                <a:cubicBezTo>
                  <a:pt x="926354" y="1554114"/>
                  <a:pt x="899516" y="1566022"/>
                  <a:pt x="895606" y="1547715"/>
                </a:cubicBezTo>
                <a:cubicBezTo>
                  <a:pt x="869479" y="1547715"/>
                  <a:pt x="868057" y="1522833"/>
                  <a:pt x="862547" y="1501860"/>
                </a:cubicBezTo>
                <a:cubicBezTo>
                  <a:pt x="861837" y="1499016"/>
                  <a:pt x="841930" y="1484442"/>
                  <a:pt x="841930" y="1484442"/>
                </a:cubicBezTo>
                <a:cubicBezTo>
                  <a:pt x="832688" y="1477155"/>
                  <a:pt x="841219" y="1465069"/>
                  <a:pt x="834288" y="1456893"/>
                </a:cubicBezTo>
                <a:cubicBezTo>
                  <a:pt x="829667" y="1451383"/>
                  <a:pt x="823624" y="1451383"/>
                  <a:pt x="817403" y="1449606"/>
                </a:cubicBezTo>
                <a:cubicBezTo>
                  <a:pt x="806739" y="1445873"/>
                  <a:pt x="809760" y="1421168"/>
                  <a:pt x="809760" y="1409082"/>
                </a:cubicBezTo>
                <a:cubicBezTo>
                  <a:pt x="809760" y="1403572"/>
                  <a:pt x="805139" y="1400906"/>
                  <a:pt x="805139" y="1396285"/>
                </a:cubicBezTo>
                <a:cubicBezTo>
                  <a:pt x="805139" y="1389887"/>
                  <a:pt x="815803" y="1388110"/>
                  <a:pt x="815803" y="1377979"/>
                </a:cubicBezTo>
                <a:cubicBezTo>
                  <a:pt x="815803" y="1360383"/>
                  <a:pt x="804961" y="1354873"/>
                  <a:pt x="797852" y="1347941"/>
                </a:cubicBezTo>
                <a:cubicBezTo>
                  <a:pt x="804961" y="1355051"/>
                  <a:pt x="815803" y="1360383"/>
                  <a:pt x="815803" y="1377979"/>
                </a:cubicBezTo>
                <a:cubicBezTo>
                  <a:pt x="815803" y="1388110"/>
                  <a:pt x="805139" y="1389887"/>
                  <a:pt x="805139" y="1396285"/>
                </a:cubicBezTo>
                <a:cubicBezTo>
                  <a:pt x="801229" y="1396285"/>
                  <a:pt x="801229" y="1397174"/>
                  <a:pt x="797496" y="1397174"/>
                </a:cubicBezTo>
                <a:cubicBezTo>
                  <a:pt x="784522" y="1397174"/>
                  <a:pt x="765327" y="1379756"/>
                  <a:pt x="765327" y="1369625"/>
                </a:cubicBezTo>
                <a:lnTo>
                  <a:pt x="765327" y="1355762"/>
                </a:lnTo>
                <a:cubicBezTo>
                  <a:pt x="765327" y="1341898"/>
                  <a:pt x="756084" y="1341898"/>
                  <a:pt x="742221" y="1341898"/>
                </a:cubicBezTo>
                <a:cubicBezTo>
                  <a:pt x="731557" y="1341898"/>
                  <a:pt x="728535" y="1333723"/>
                  <a:pt x="728535" y="1328035"/>
                </a:cubicBezTo>
                <a:cubicBezTo>
                  <a:pt x="728535" y="1320748"/>
                  <a:pt x="740088" y="1319859"/>
                  <a:pt x="740088" y="1312394"/>
                </a:cubicBezTo>
                <a:lnTo>
                  <a:pt x="740088" y="1300486"/>
                </a:lnTo>
                <a:cubicBezTo>
                  <a:pt x="725514" y="1301375"/>
                  <a:pt x="729424" y="1312394"/>
                  <a:pt x="719293" y="1312394"/>
                </a:cubicBezTo>
                <a:cubicBezTo>
                  <a:pt x="716272" y="1312394"/>
                  <a:pt x="707740" y="1304041"/>
                  <a:pt x="707740" y="1298531"/>
                </a:cubicBezTo>
                <a:cubicBezTo>
                  <a:pt x="707740" y="1287512"/>
                  <a:pt x="713072" y="1283779"/>
                  <a:pt x="715383" y="1279158"/>
                </a:cubicBezTo>
                <a:cubicBezTo>
                  <a:pt x="711473" y="1274537"/>
                  <a:pt x="704541" y="1266361"/>
                  <a:pt x="701520" y="1272760"/>
                </a:cubicBezTo>
                <a:cubicBezTo>
                  <a:pt x="689967" y="1272760"/>
                  <a:pt x="684635" y="1266361"/>
                  <a:pt x="678414" y="1259074"/>
                </a:cubicBezTo>
                <a:cubicBezTo>
                  <a:pt x="676104" y="1266361"/>
                  <a:pt x="673082" y="1275603"/>
                  <a:pt x="666861" y="1275603"/>
                </a:cubicBezTo>
                <a:cubicBezTo>
                  <a:pt x="650688" y="1275603"/>
                  <a:pt x="640023" y="1248943"/>
                  <a:pt x="630781" y="1240767"/>
                </a:cubicBezTo>
                <a:cubicBezTo>
                  <a:pt x="610875" y="1223171"/>
                  <a:pt x="584748" y="1224238"/>
                  <a:pt x="561820" y="1208597"/>
                </a:cubicBezTo>
                <a:lnTo>
                  <a:pt x="519519" y="1208597"/>
                </a:lnTo>
                <a:cubicBezTo>
                  <a:pt x="494281" y="1198466"/>
                  <a:pt x="460511" y="1194912"/>
                  <a:pt x="447536" y="1162564"/>
                </a:cubicBezTo>
                <a:cubicBezTo>
                  <a:pt x="438294" y="1167185"/>
                  <a:pt x="423009" y="1171628"/>
                  <a:pt x="416077" y="1176427"/>
                </a:cubicBezTo>
                <a:cubicBezTo>
                  <a:pt x="418388" y="1183003"/>
                  <a:pt x="419810" y="1185670"/>
                  <a:pt x="423720" y="1189402"/>
                </a:cubicBezTo>
                <a:cubicBezTo>
                  <a:pt x="413767" y="1207709"/>
                  <a:pt x="364712" y="1240945"/>
                  <a:pt x="347116" y="1240945"/>
                </a:cubicBezTo>
                <a:cubicBezTo>
                  <a:pt x="344095" y="1240945"/>
                  <a:pt x="339474" y="1238101"/>
                  <a:pt x="339474" y="1234369"/>
                </a:cubicBezTo>
                <a:cubicBezTo>
                  <a:pt x="339474" y="1228859"/>
                  <a:pt x="344095" y="1227970"/>
                  <a:pt x="345517" y="1227082"/>
                </a:cubicBezTo>
                <a:cubicBezTo>
                  <a:pt x="341784" y="1220683"/>
                  <a:pt x="344806" y="1220683"/>
                  <a:pt x="344806" y="1216062"/>
                </a:cubicBezTo>
                <a:cubicBezTo>
                  <a:pt x="344806" y="1195978"/>
                  <a:pt x="356358" y="1180160"/>
                  <a:pt x="378575" y="1171984"/>
                </a:cubicBezTo>
                <a:cubicBezTo>
                  <a:pt x="378575" y="1169318"/>
                  <a:pt x="379286" y="1165585"/>
                  <a:pt x="379286" y="1162919"/>
                </a:cubicBezTo>
                <a:lnTo>
                  <a:pt x="370044" y="1162919"/>
                </a:lnTo>
                <a:cubicBezTo>
                  <a:pt x="351560" y="1162919"/>
                  <a:pt x="301083" y="1213574"/>
                  <a:pt x="301083" y="1243789"/>
                </a:cubicBezTo>
                <a:lnTo>
                  <a:pt x="301083" y="1257474"/>
                </a:lnTo>
                <a:cubicBezTo>
                  <a:pt x="301083" y="1278625"/>
                  <a:pt x="284198" y="1285912"/>
                  <a:pt x="266602" y="1294265"/>
                </a:cubicBezTo>
                <a:cubicBezTo>
                  <a:pt x="256649" y="1298887"/>
                  <a:pt x="253628" y="1307951"/>
                  <a:pt x="247407" y="1317193"/>
                </a:cubicBezTo>
                <a:cubicBezTo>
                  <a:pt x="235854" y="1334611"/>
                  <a:pt x="209905" y="1343853"/>
                  <a:pt x="197463" y="1358606"/>
                </a:cubicBezTo>
                <a:cubicBezTo>
                  <a:pt x="185911" y="1372291"/>
                  <a:pt x="158362" y="1382422"/>
                  <a:pt x="136145" y="1386154"/>
                </a:cubicBezTo>
                <a:cubicBezTo>
                  <a:pt x="108596" y="1391664"/>
                  <a:pt x="93133" y="1430233"/>
                  <a:pt x="60963" y="1419213"/>
                </a:cubicBezTo>
                <a:cubicBezTo>
                  <a:pt x="70028" y="1401795"/>
                  <a:pt x="84780" y="1409082"/>
                  <a:pt x="97754" y="1399840"/>
                </a:cubicBezTo>
                <a:cubicBezTo>
                  <a:pt x="106996" y="1393442"/>
                  <a:pt x="113928" y="1375135"/>
                  <a:pt x="122282" y="1369625"/>
                </a:cubicBezTo>
                <a:cubicBezTo>
                  <a:pt x="135256" y="1360383"/>
                  <a:pt x="149831" y="1369625"/>
                  <a:pt x="159073" y="1355762"/>
                </a:cubicBezTo>
                <a:cubicBezTo>
                  <a:pt x="172047" y="1335500"/>
                  <a:pt x="201907" y="1320037"/>
                  <a:pt x="220391" y="1305285"/>
                </a:cubicBezTo>
                <a:cubicBezTo>
                  <a:pt x="237987" y="1291600"/>
                  <a:pt x="237987" y="1263873"/>
                  <a:pt x="256471" y="1250187"/>
                </a:cubicBezTo>
                <a:lnTo>
                  <a:pt x="245274" y="1250187"/>
                </a:lnTo>
                <a:cubicBezTo>
                  <a:pt x="233721" y="1255519"/>
                  <a:pt x="228389" y="1262095"/>
                  <a:pt x="217014" y="1262095"/>
                </a:cubicBezTo>
                <a:cubicBezTo>
                  <a:pt x="207772" y="1262095"/>
                  <a:pt x="203862" y="1257652"/>
                  <a:pt x="196219" y="1254808"/>
                </a:cubicBezTo>
                <a:cubicBezTo>
                  <a:pt x="193909" y="1262095"/>
                  <a:pt x="191598" y="1264939"/>
                  <a:pt x="190887" y="1271338"/>
                </a:cubicBezTo>
                <a:cubicBezTo>
                  <a:pt x="172403" y="1262984"/>
                  <a:pt x="167071" y="1257474"/>
                  <a:pt x="153918" y="1245566"/>
                </a:cubicBezTo>
                <a:cubicBezTo>
                  <a:pt x="152497" y="1251076"/>
                  <a:pt x="153207" y="1255519"/>
                  <a:pt x="153207" y="1259429"/>
                </a:cubicBezTo>
                <a:lnTo>
                  <a:pt x="144143" y="1259429"/>
                </a:lnTo>
                <a:cubicBezTo>
                  <a:pt x="139522" y="1259429"/>
                  <a:pt x="135612" y="1266717"/>
                  <a:pt x="132590" y="1266717"/>
                </a:cubicBezTo>
                <a:cubicBezTo>
                  <a:pt x="127969" y="1266717"/>
                  <a:pt x="124948" y="1251076"/>
                  <a:pt x="124948" y="1243789"/>
                </a:cubicBezTo>
                <a:lnTo>
                  <a:pt x="124948" y="1225304"/>
                </a:lnTo>
                <a:cubicBezTo>
                  <a:pt x="124948" y="1222638"/>
                  <a:pt x="125659" y="1211619"/>
                  <a:pt x="118727" y="1211619"/>
                </a:cubicBezTo>
                <a:cubicBezTo>
                  <a:pt x="112684" y="1211619"/>
                  <a:pt x="106463" y="1227259"/>
                  <a:pt x="103442" y="1227259"/>
                </a:cubicBezTo>
                <a:cubicBezTo>
                  <a:pt x="93489" y="1227259"/>
                  <a:pt x="57408" y="1193312"/>
                  <a:pt x="52076" y="1184959"/>
                </a:cubicBezTo>
                <a:cubicBezTo>
                  <a:pt x="55986" y="1184959"/>
                  <a:pt x="59719" y="1182115"/>
                  <a:pt x="63629" y="1182115"/>
                </a:cubicBezTo>
                <a:cubicBezTo>
                  <a:pt x="57586" y="1161853"/>
                  <a:pt x="33059" y="1157410"/>
                  <a:pt x="33059" y="1142658"/>
                </a:cubicBezTo>
                <a:cubicBezTo>
                  <a:pt x="33059" y="1115109"/>
                  <a:pt x="74471" y="1092181"/>
                  <a:pt x="90467" y="1092181"/>
                </a:cubicBezTo>
                <a:cubicBezTo>
                  <a:pt x="97399" y="1092181"/>
                  <a:pt x="149475" y="1067298"/>
                  <a:pt x="149475" y="1055390"/>
                </a:cubicBezTo>
                <a:cubicBezTo>
                  <a:pt x="149475" y="1048991"/>
                  <a:pt x="137211" y="1036017"/>
                  <a:pt x="136500" y="1033351"/>
                </a:cubicBezTo>
                <a:cubicBezTo>
                  <a:pt x="144321" y="1027841"/>
                  <a:pt x="142721" y="1028730"/>
                  <a:pt x="148053" y="1032462"/>
                </a:cubicBezTo>
                <a:lnTo>
                  <a:pt x="148053" y="1018599"/>
                </a:lnTo>
                <a:cubicBezTo>
                  <a:pt x="141122" y="1017710"/>
                  <a:pt x="141122" y="1018599"/>
                  <a:pt x="136500" y="1018599"/>
                </a:cubicBezTo>
                <a:cubicBezTo>
                  <a:pt x="124237" y="1018599"/>
                  <a:pt x="119616" y="1034239"/>
                  <a:pt x="103619" y="1034239"/>
                </a:cubicBezTo>
                <a:cubicBezTo>
                  <a:pt x="88157" y="1034239"/>
                  <a:pt x="82824" y="1024997"/>
                  <a:pt x="71272" y="1027841"/>
                </a:cubicBezTo>
                <a:lnTo>
                  <a:pt x="30570" y="1027841"/>
                </a:lnTo>
                <a:cubicBezTo>
                  <a:pt x="29859" y="1014155"/>
                  <a:pt x="20617" y="1010423"/>
                  <a:pt x="20617" y="1002069"/>
                </a:cubicBezTo>
                <a:cubicBezTo>
                  <a:pt x="20617" y="999403"/>
                  <a:pt x="22039" y="995671"/>
                  <a:pt x="22928" y="992827"/>
                </a:cubicBezTo>
                <a:cubicBezTo>
                  <a:pt x="10664" y="991938"/>
                  <a:pt x="3732" y="986429"/>
                  <a:pt x="0" y="977186"/>
                </a:cubicBezTo>
                <a:cubicBezTo>
                  <a:pt x="19195" y="963501"/>
                  <a:pt x="50654" y="951593"/>
                  <a:pt x="68961" y="936841"/>
                </a:cubicBezTo>
                <a:lnTo>
                  <a:pt x="82647" y="936841"/>
                </a:lnTo>
                <a:cubicBezTo>
                  <a:pt x="82647" y="966345"/>
                  <a:pt x="94910" y="957991"/>
                  <a:pt x="111084" y="957991"/>
                </a:cubicBezTo>
                <a:cubicBezTo>
                  <a:pt x="121748" y="957991"/>
                  <a:pt x="123348" y="960835"/>
                  <a:pt x="132590" y="957991"/>
                </a:cubicBezTo>
                <a:cubicBezTo>
                  <a:pt x="124948" y="928487"/>
                  <a:pt x="108951" y="926710"/>
                  <a:pt x="86557" y="913735"/>
                </a:cubicBezTo>
                <a:cubicBezTo>
                  <a:pt x="80514" y="910180"/>
                  <a:pt x="71272" y="882631"/>
                  <a:pt x="63629" y="877122"/>
                </a:cubicBezTo>
                <a:cubicBezTo>
                  <a:pt x="54387" y="870546"/>
                  <a:pt x="23106" y="863258"/>
                  <a:pt x="23106" y="856860"/>
                </a:cubicBezTo>
                <a:cubicBezTo>
                  <a:pt x="23106" y="856860"/>
                  <a:pt x="33770" y="833932"/>
                  <a:pt x="34481" y="831088"/>
                </a:cubicBezTo>
                <a:lnTo>
                  <a:pt x="76604" y="831088"/>
                </a:lnTo>
                <a:cubicBezTo>
                  <a:pt x="99532" y="794297"/>
                  <a:pt x="134190" y="759461"/>
                  <a:pt x="174713" y="743821"/>
                </a:cubicBezTo>
                <a:cubicBezTo>
                  <a:pt x="185378" y="740266"/>
                  <a:pt x="192309" y="746664"/>
                  <a:pt x="202973" y="742043"/>
                </a:cubicBezTo>
                <a:cubicBezTo>
                  <a:pt x="215237" y="736533"/>
                  <a:pt x="222880" y="716272"/>
                  <a:pt x="235854" y="716272"/>
                </a:cubicBezTo>
                <a:cubicBezTo>
                  <a:pt x="245807" y="716272"/>
                  <a:pt x="249718" y="726402"/>
                  <a:pt x="259671" y="730135"/>
                </a:cubicBezTo>
                <a:cubicBezTo>
                  <a:pt x="255938" y="735645"/>
                  <a:pt x="255050" y="737422"/>
                  <a:pt x="252739" y="742043"/>
                </a:cubicBezTo>
                <a:cubicBezTo>
                  <a:pt x="260382" y="743821"/>
                  <a:pt x="268024" y="737422"/>
                  <a:pt x="271934" y="730135"/>
                </a:cubicBezTo>
                <a:cubicBezTo>
                  <a:pt x="280288" y="733867"/>
                  <a:pt x="282598" y="736533"/>
                  <a:pt x="289530" y="739377"/>
                </a:cubicBezTo>
                <a:lnTo>
                  <a:pt x="327921" y="739377"/>
                </a:lnTo>
                <a:cubicBezTo>
                  <a:pt x="337163" y="746664"/>
                  <a:pt x="340185" y="751285"/>
                  <a:pt x="350849" y="757684"/>
                </a:cubicBezTo>
                <a:lnTo>
                  <a:pt x="409857" y="757684"/>
                </a:lnTo>
                <a:cubicBezTo>
                  <a:pt x="425142" y="775991"/>
                  <a:pt x="472775" y="780612"/>
                  <a:pt x="496414" y="780612"/>
                </a:cubicBezTo>
                <a:cubicBezTo>
                  <a:pt x="510277" y="780612"/>
                  <a:pt x="518630" y="774213"/>
                  <a:pt x="532494" y="774213"/>
                </a:cubicBezTo>
                <a:cubicBezTo>
                  <a:pt x="554711" y="774213"/>
                  <a:pt x="561642" y="785233"/>
                  <a:pt x="580838" y="792520"/>
                </a:cubicBezTo>
                <a:lnTo>
                  <a:pt x="580838" y="791631"/>
                </a:lnTo>
                <a:cubicBezTo>
                  <a:pt x="588480" y="793586"/>
                  <a:pt x="584570" y="795364"/>
                  <a:pt x="589902" y="791631"/>
                </a:cubicBezTo>
                <a:cubicBezTo>
                  <a:pt x="589902" y="794475"/>
                  <a:pt x="599322" y="802651"/>
                  <a:pt x="600744" y="803539"/>
                </a:cubicBezTo>
                <a:cubicBezTo>
                  <a:pt x="632203" y="826467"/>
                  <a:pt x="666684" y="831088"/>
                  <a:pt x="685879" y="831088"/>
                </a:cubicBezTo>
                <a:cubicBezTo>
                  <a:pt x="692811" y="831088"/>
                  <a:pt x="658152" y="809405"/>
                  <a:pt x="708096" y="807094"/>
                </a:cubicBezTo>
                <a:cubicBezTo>
                  <a:pt x="715383" y="806916"/>
                  <a:pt x="711828" y="778123"/>
                  <a:pt x="731912" y="800696"/>
                </a:cubicBezTo>
                <a:cubicBezTo>
                  <a:pt x="738666" y="808161"/>
                  <a:pt x="758750" y="790565"/>
                  <a:pt x="767104" y="788610"/>
                </a:cubicBezTo>
                <a:cubicBezTo>
                  <a:pt x="788610" y="778657"/>
                  <a:pt x="796963" y="776702"/>
                  <a:pt x="820780" y="770303"/>
                </a:cubicBezTo>
                <a:cubicBezTo>
                  <a:pt x="823090" y="777590"/>
                  <a:pt x="828422" y="783100"/>
                  <a:pt x="834643" y="783100"/>
                </a:cubicBezTo>
                <a:cubicBezTo>
                  <a:pt x="850639" y="783100"/>
                  <a:pt x="845307" y="756617"/>
                  <a:pt x="860770" y="756617"/>
                </a:cubicBezTo>
                <a:cubicBezTo>
                  <a:pt x="865391" y="756617"/>
                  <a:pt x="886008" y="797852"/>
                  <a:pt x="900583" y="797852"/>
                </a:cubicBezTo>
                <a:cubicBezTo>
                  <a:pt x="915868" y="797852"/>
                  <a:pt x="915868" y="777590"/>
                  <a:pt x="930442" y="773858"/>
                </a:cubicBezTo>
                <a:cubicBezTo>
                  <a:pt x="931864" y="781145"/>
                  <a:pt x="940395" y="798741"/>
                  <a:pt x="948927" y="798741"/>
                </a:cubicBezTo>
                <a:cubicBezTo>
                  <a:pt x="961190" y="798741"/>
                  <a:pt x="967411" y="786832"/>
                  <a:pt x="981808" y="786832"/>
                </a:cubicBezTo>
                <a:cubicBezTo>
                  <a:pt x="1028552" y="786832"/>
                  <a:pt x="1051657" y="832510"/>
                  <a:pt x="1098402" y="828245"/>
                </a:cubicBezTo>
                <a:cubicBezTo>
                  <a:pt x="1142302" y="824157"/>
                  <a:pt x="1138392" y="818469"/>
                  <a:pt x="1159720" y="854016"/>
                </a:cubicBezTo>
                <a:cubicBezTo>
                  <a:pt x="1155099" y="859526"/>
                  <a:pt x="1131638" y="856149"/>
                  <a:pt x="1131638" y="864325"/>
                </a:cubicBezTo>
                <a:cubicBezTo>
                  <a:pt x="1131638" y="867169"/>
                  <a:pt x="1131638" y="880499"/>
                  <a:pt x="1162031" y="878721"/>
                </a:cubicBezTo>
                <a:cubicBezTo>
                  <a:pt x="1178916" y="877833"/>
                  <a:pt x="1188869" y="870368"/>
                  <a:pt x="1204154" y="870368"/>
                </a:cubicBezTo>
                <a:lnTo>
                  <a:pt x="1253209" y="870368"/>
                </a:lnTo>
                <a:lnTo>
                  <a:pt x="1264762" y="876944"/>
                </a:lnTo>
                <a:cubicBezTo>
                  <a:pt x="1277736" y="884231"/>
                  <a:pt x="1280935" y="907159"/>
                  <a:pt x="1296221" y="907159"/>
                </a:cubicBezTo>
                <a:cubicBezTo>
                  <a:pt x="1299953" y="907159"/>
                  <a:pt x="1291600" y="886008"/>
                  <a:pt x="1291600" y="879610"/>
                </a:cubicBezTo>
                <a:cubicBezTo>
                  <a:pt x="1291600" y="848329"/>
                  <a:pt x="1330701" y="873034"/>
                  <a:pt x="1327680" y="842819"/>
                </a:cubicBezTo>
                <a:cubicBezTo>
                  <a:pt x="1318438" y="850106"/>
                  <a:pt x="1298354" y="857393"/>
                  <a:pt x="1286090" y="857393"/>
                </a:cubicBezTo>
                <a:cubicBezTo>
                  <a:pt x="1279869" y="857393"/>
                  <a:pt x="1276314" y="853838"/>
                  <a:pt x="1276314" y="847440"/>
                </a:cubicBezTo>
                <a:cubicBezTo>
                  <a:pt x="1276314" y="827178"/>
                  <a:pt x="1322348" y="826289"/>
                  <a:pt x="1336211" y="821846"/>
                </a:cubicBezTo>
                <a:cubicBezTo>
                  <a:pt x="1346164" y="859526"/>
                  <a:pt x="1394508" y="876944"/>
                  <a:pt x="1435920" y="876944"/>
                </a:cubicBezTo>
                <a:cubicBezTo>
                  <a:pt x="1479643" y="876944"/>
                  <a:pt x="1488174" y="874989"/>
                  <a:pt x="1501149" y="876944"/>
                </a:cubicBezTo>
                <a:cubicBezTo>
                  <a:pt x="1501149" y="857571"/>
                  <a:pt x="1506481" y="847440"/>
                  <a:pt x="1520344" y="847440"/>
                </a:cubicBezTo>
                <a:cubicBezTo>
                  <a:pt x="1531897" y="847440"/>
                  <a:pt x="1552514" y="853838"/>
                  <a:pt x="1554825" y="858460"/>
                </a:cubicBezTo>
                <a:cubicBezTo>
                  <a:pt x="1560868" y="868590"/>
                  <a:pt x="1541139" y="898805"/>
                  <a:pt x="1566378" y="890630"/>
                </a:cubicBezTo>
                <a:cubicBezTo>
                  <a:pt x="1566378" y="845663"/>
                  <a:pt x="1617032" y="864147"/>
                  <a:pt x="1607079" y="826289"/>
                </a:cubicBezTo>
                <a:cubicBezTo>
                  <a:pt x="1600858" y="830022"/>
                  <a:pt x="1596415" y="831799"/>
                  <a:pt x="1590905" y="835532"/>
                </a:cubicBezTo>
                <a:cubicBezTo>
                  <a:pt x="1590905" y="835532"/>
                  <a:pt x="1597126" y="813493"/>
                  <a:pt x="1597126" y="807983"/>
                </a:cubicBezTo>
                <a:cubicBezTo>
                  <a:pt x="1597126" y="776879"/>
                  <a:pt x="1545050" y="795186"/>
                  <a:pt x="1545050" y="764793"/>
                </a:cubicBezTo>
                <a:cubicBezTo>
                  <a:pt x="1545050" y="751996"/>
                  <a:pt x="1555003" y="752885"/>
                  <a:pt x="1555003" y="743643"/>
                </a:cubicBezTo>
                <a:cubicBezTo>
                  <a:pt x="1555003" y="734401"/>
                  <a:pt x="1548960" y="729957"/>
                  <a:pt x="1548960" y="720715"/>
                </a:cubicBezTo>
                <a:cubicBezTo>
                  <a:pt x="1548960" y="706852"/>
                  <a:pt x="1561223" y="709695"/>
                  <a:pt x="1570466" y="706852"/>
                </a:cubicBezTo>
                <a:cubicBezTo>
                  <a:pt x="1569755" y="697609"/>
                  <a:pt x="1563534" y="686234"/>
                  <a:pt x="1578108" y="686590"/>
                </a:cubicBezTo>
                <a:cubicBezTo>
                  <a:pt x="1607968" y="687479"/>
                  <a:pt x="1624852" y="705785"/>
                  <a:pt x="1625563" y="734401"/>
                </a:cubicBezTo>
                <a:cubicBezTo>
                  <a:pt x="1625919" y="747908"/>
                  <a:pt x="1648669" y="747375"/>
                  <a:pt x="1648669" y="764793"/>
                </a:cubicBezTo>
                <a:cubicBezTo>
                  <a:pt x="1648669" y="776702"/>
                  <a:pt x="1634806" y="783100"/>
                  <a:pt x="1629474" y="786832"/>
                </a:cubicBezTo>
                <a:cubicBezTo>
                  <a:pt x="1638716" y="800696"/>
                  <a:pt x="1655601" y="791453"/>
                  <a:pt x="1667864" y="800696"/>
                </a:cubicBezTo>
                <a:cubicBezTo>
                  <a:pt x="1663954" y="804428"/>
                  <a:pt x="1662532" y="807094"/>
                  <a:pt x="1660222" y="811715"/>
                </a:cubicBezTo>
                <a:cubicBezTo>
                  <a:pt x="1676396" y="820957"/>
                  <a:pt x="1677818" y="831977"/>
                  <a:pt x="1677818" y="847618"/>
                </a:cubicBezTo>
                <a:cubicBezTo>
                  <a:pt x="1701456" y="847618"/>
                  <a:pt x="1686171" y="807983"/>
                  <a:pt x="1708388" y="807983"/>
                </a:cubicBezTo>
                <a:cubicBezTo>
                  <a:pt x="1714431" y="807983"/>
                  <a:pt x="1736826" y="833754"/>
                  <a:pt x="1736826" y="840153"/>
                </a:cubicBezTo>
                <a:cubicBezTo>
                  <a:pt x="1736826" y="853838"/>
                  <a:pt x="1723851" y="851172"/>
                  <a:pt x="1723851" y="863081"/>
                </a:cubicBezTo>
                <a:cubicBezTo>
                  <a:pt x="1723851" y="873212"/>
                  <a:pt x="1746601" y="916046"/>
                  <a:pt x="1763841" y="889563"/>
                </a:cubicBezTo>
                <a:cubicBezTo>
                  <a:pt x="1774861" y="872501"/>
                  <a:pt x="1772906" y="860237"/>
                  <a:pt x="1778949" y="844596"/>
                </a:cubicBezTo>
                <a:cubicBezTo>
                  <a:pt x="1782859" y="835354"/>
                  <a:pt x="1800455" y="835354"/>
                  <a:pt x="1800455" y="826289"/>
                </a:cubicBezTo>
                <a:cubicBezTo>
                  <a:pt x="1800455" y="818114"/>
                  <a:pt x="1788902" y="813493"/>
                  <a:pt x="1788902" y="801584"/>
                </a:cubicBezTo>
                <a:cubicBezTo>
                  <a:pt x="1788902" y="790565"/>
                  <a:pt x="1798855" y="783100"/>
                  <a:pt x="1808097" y="783100"/>
                </a:cubicBezTo>
                <a:cubicBezTo>
                  <a:pt x="1815029" y="783100"/>
                  <a:pt x="1820361" y="788610"/>
                  <a:pt x="1827293" y="789498"/>
                </a:cubicBezTo>
                <a:cubicBezTo>
                  <a:pt x="1858752" y="789498"/>
                  <a:pt x="1852709" y="812604"/>
                  <a:pt x="1877236" y="812604"/>
                </a:cubicBezTo>
                <a:cubicBezTo>
                  <a:pt x="1877236" y="828245"/>
                  <a:pt x="1880258" y="827178"/>
                  <a:pt x="1877236" y="835532"/>
                </a:cubicBezTo>
                <a:cubicBezTo>
                  <a:pt x="1853064" y="849395"/>
                  <a:pt x="1863373" y="864147"/>
                  <a:pt x="1863373" y="870368"/>
                </a:cubicBezTo>
                <a:cubicBezTo>
                  <a:pt x="1863373" y="876055"/>
                  <a:pt x="1880969" y="885120"/>
                  <a:pt x="1880969" y="893473"/>
                </a:cubicBezTo>
                <a:cubicBezTo>
                  <a:pt x="1880969" y="905382"/>
                  <a:pt x="1841511" y="945905"/>
                  <a:pt x="1836535" y="936663"/>
                </a:cubicBezTo>
                <a:cubicBezTo>
                  <a:pt x="1827115" y="919423"/>
                  <a:pt x="1823382" y="935774"/>
                  <a:pt x="1827293" y="941284"/>
                </a:cubicBezTo>
                <a:cubicBezTo>
                  <a:pt x="1813607" y="941284"/>
                  <a:pt x="1808808" y="948749"/>
                  <a:pt x="1802054" y="948749"/>
                </a:cubicBezTo>
                <a:cubicBezTo>
                  <a:pt x="1791390" y="948749"/>
                  <a:pt x="1785169" y="930264"/>
                  <a:pt x="1768285" y="930264"/>
                </a:cubicBezTo>
                <a:cubicBezTo>
                  <a:pt x="1762242" y="930264"/>
                  <a:pt x="1773794" y="946794"/>
                  <a:pt x="1773794" y="950348"/>
                </a:cubicBezTo>
                <a:cubicBezTo>
                  <a:pt x="1773794" y="961368"/>
                  <a:pt x="1751400" y="980741"/>
                  <a:pt x="1739314" y="980741"/>
                </a:cubicBezTo>
                <a:cubicBezTo>
                  <a:pt x="1724740" y="980741"/>
                  <a:pt x="1714786" y="967056"/>
                  <a:pt x="1704833" y="959591"/>
                </a:cubicBezTo>
                <a:lnTo>
                  <a:pt x="1690970" y="959591"/>
                </a:lnTo>
                <a:cubicBezTo>
                  <a:pt x="1702523" y="987140"/>
                  <a:pt x="1728472" y="982518"/>
                  <a:pt x="1754599" y="989806"/>
                </a:cubicBezTo>
                <a:lnTo>
                  <a:pt x="1754599" y="1003669"/>
                </a:lnTo>
                <a:cubicBezTo>
                  <a:pt x="1742335" y="1014689"/>
                  <a:pt x="1732382" y="1037616"/>
                  <a:pt x="1714075" y="1037616"/>
                </a:cubicBezTo>
                <a:lnTo>
                  <a:pt x="1697191" y="1037616"/>
                </a:lnTo>
                <a:cubicBezTo>
                  <a:pt x="1687948" y="1037616"/>
                  <a:pt x="1697724" y="1063210"/>
                  <a:pt x="1681728" y="1057167"/>
                </a:cubicBezTo>
                <a:cubicBezTo>
                  <a:pt x="1619343" y="1034239"/>
                  <a:pt x="1642626" y="1053079"/>
                  <a:pt x="1635694" y="1050236"/>
                </a:cubicBezTo>
                <a:cubicBezTo>
                  <a:pt x="1646358" y="1057523"/>
                  <a:pt x="1675685" y="1058589"/>
                  <a:pt x="1675685" y="1072452"/>
                </a:cubicBezTo>
                <a:cubicBezTo>
                  <a:pt x="1675685" y="1094491"/>
                  <a:pt x="1652579" y="1085427"/>
                  <a:pt x="1639604" y="1090759"/>
                </a:cubicBezTo>
                <a:cubicBezTo>
                  <a:pt x="1633384" y="1093603"/>
                  <a:pt x="1620409" y="1129328"/>
                  <a:pt x="1614366" y="1136615"/>
                </a:cubicBezTo>
                <a:cubicBezTo>
                  <a:pt x="1596770" y="1157765"/>
                  <a:pt x="1587528" y="1179804"/>
                  <a:pt x="1587528" y="1216595"/>
                </a:cubicBezTo>
                <a:cubicBezTo>
                  <a:pt x="1587528" y="1243256"/>
                  <a:pt x="1590550" y="1246988"/>
                  <a:pt x="1587528" y="1258008"/>
                </a:cubicBezTo>
                <a:cubicBezTo>
                  <a:pt x="1595171" y="1256230"/>
                  <a:pt x="1599081" y="1248765"/>
                  <a:pt x="1606724" y="1248765"/>
                </a:cubicBezTo>
                <a:cubicBezTo>
                  <a:pt x="1623608" y="1248765"/>
                  <a:pt x="1635872" y="1300131"/>
                  <a:pt x="1635872" y="1322170"/>
                </a:cubicBezTo>
                <a:cubicBezTo>
                  <a:pt x="1647425" y="1322170"/>
                  <a:pt x="1652757" y="1308484"/>
                  <a:pt x="1664310" y="1308484"/>
                </a:cubicBezTo>
                <a:cubicBezTo>
                  <a:pt x="1674974" y="1308484"/>
                  <a:pt x="1692747" y="1324125"/>
                  <a:pt x="1698790" y="1326791"/>
                </a:cubicBezTo>
                <a:cubicBezTo>
                  <a:pt x="1732560" y="1342432"/>
                  <a:pt x="1764730" y="1357184"/>
                  <a:pt x="1793167" y="1381889"/>
                </a:cubicBezTo>
                <a:lnTo>
                  <a:pt x="1842933" y="1381889"/>
                </a:lnTo>
                <a:cubicBezTo>
                  <a:pt x="1864439" y="1398418"/>
                  <a:pt x="1859818" y="1421346"/>
                  <a:pt x="1859818" y="1450672"/>
                </a:cubicBezTo>
                <a:cubicBezTo>
                  <a:pt x="1859818" y="1477332"/>
                  <a:pt x="1886834" y="1505948"/>
                  <a:pt x="1905851" y="1524254"/>
                </a:cubicBezTo>
                <a:cubicBezTo>
                  <a:pt x="1912961" y="1531186"/>
                  <a:pt x="1919715" y="1513235"/>
                  <a:pt x="1928957" y="1513235"/>
                </a:cubicBezTo>
                <a:cubicBezTo>
                  <a:pt x="1929668" y="1503282"/>
                  <a:pt x="1939621" y="1496706"/>
                  <a:pt x="1942820" y="1491196"/>
                </a:cubicBezTo>
                <a:cubicBezTo>
                  <a:pt x="1932156" y="1475555"/>
                  <a:pt x="1942643" y="1425612"/>
                  <a:pt x="1915982" y="1409438"/>
                </a:cubicBezTo>
                <a:cubicBezTo>
                  <a:pt x="1931268" y="1405705"/>
                  <a:pt x="1977301" y="1364471"/>
                  <a:pt x="1977301" y="1347941"/>
                </a:cubicBezTo>
                <a:cubicBezTo>
                  <a:pt x="1977301" y="1287334"/>
                  <a:pt x="1950641" y="1275426"/>
                  <a:pt x="1933045" y="1239701"/>
                </a:cubicBezTo>
                <a:cubicBezTo>
                  <a:pt x="1942998" y="1235080"/>
                  <a:pt x="1964682" y="1228148"/>
                  <a:pt x="1962016" y="1200955"/>
                </a:cubicBezTo>
                <a:cubicBezTo>
                  <a:pt x="1960594" y="1187269"/>
                  <a:pt x="1936955" y="1167007"/>
                  <a:pt x="1946553" y="1159542"/>
                </a:cubicBezTo>
                <a:cubicBezTo>
                  <a:pt x="1971258" y="1140880"/>
                  <a:pt x="1944242" y="1127372"/>
                  <a:pt x="1944242" y="1118130"/>
                </a:cubicBezTo>
                <a:cubicBezTo>
                  <a:pt x="1944242" y="1101601"/>
                  <a:pt x="1955795" y="1095202"/>
                  <a:pt x="1967170" y="1095202"/>
                </a:cubicBezTo>
                <a:cubicBezTo>
                  <a:pt x="1988676" y="1095202"/>
                  <a:pt x="2002361" y="1110843"/>
                  <a:pt x="2024756" y="1110843"/>
                </a:cubicBezTo>
                <a:cubicBezTo>
                  <a:pt x="2036309" y="1110843"/>
                  <a:pt x="2036309" y="1101779"/>
                  <a:pt x="2046262" y="1101779"/>
                </a:cubicBezTo>
                <a:cubicBezTo>
                  <a:pt x="2067768" y="1101779"/>
                  <a:pt x="2072389" y="1133060"/>
                  <a:pt x="2093717" y="1136615"/>
                </a:cubicBezTo>
                <a:cubicBezTo>
                  <a:pt x="2093717" y="1170562"/>
                  <a:pt x="2135129" y="1152255"/>
                  <a:pt x="2138329" y="1178027"/>
                </a:cubicBezTo>
                <a:cubicBezTo>
                  <a:pt x="2140639" y="1197222"/>
                  <a:pt x="2145971" y="1242367"/>
                  <a:pt x="2158946" y="1242367"/>
                </a:cubicBezTo>
                <a:cubicBezTo>
                  <a:pt x="2168188" y="1242367"/>
                  <a:pt x="2170499" y="1262451"/>
                  <a:pt x="2184184" y="1262451"/>
                </a:cubicBezTo>
                <a:cubicBezTo>
                  <a:pt x="2203380" y="1262451"/>
                  <a:pt x="2227907" y="1228504"/>
                  <a:pt x="2227907" y="1214640"/>
                </a:cubicBezTo>
                <a:cubicBezTo>
                  <a:pt x="2227907" y="1201843"/>
                  <a:pt x="2240171" y="1193490"/>
                  <a:pt x="2245503" y="1188869"/>
                </a:cubicBezTo>
                <a:cubicBezTo>
                  <a:pt x="2248524" y="1192601"/>
                  <a:pt x="2256167" y="1200777"/>
                  <a:pt x="2258477" y="1200777"/>
                </a:cubicBezTo>
                <a:cubicBezTo>
                  <a:pt x="2260788" y="1225482"/>
                  <a:pt x="2293313" y="1230459"/>
                  <a:pt x="2285315" y="1251254"/>
                </a:cubicBezTo>
                <a:cubicBezTo>
                  <a:pt x="2278739" y="1268139"/>
                  <a:pt x="2303622" y="1286978"/>
                  <a:pt x="2310554" y="1289822"/>
                </a:cubicBezTo>
                <a:cubicBezTo>
                  <a:pt x="2309132" y="1299064"/>
                  <a:pt x="2315886" y="1306351"/>
                  <a:pt x="2315886" y="1315594"/>
                </a:cubicBezTo>
                <a:cubicBezTo>
                  <a:pt x="2315886" y="1326613"/>
                  <a:pt x="2308243" y="1329457"/>
                  <a:pt x="2304333" y="1332123"/>
                </a:cubicBezTo>
                <a:cubicBezTo>
                  <a:pt x="2314286" y="1341365"/>
                  <a:pt x="2324239" y="1354162"/>
                  <a:pt x="2341124" y="1354162"/>
                </a:cubicBezTo>
                <a:lnTo>
                  <a:pt x="2341124" y="1357006"/>
                </a:lnTo>
                <a:cubicBezTo>
                  <a:pt x="2341124" y="1388110"/>
                  <a:pt x="2380226" y="1398240"/>
                  <a:pt x="2398710" y="1395574"/>
                </a:cubicBezTo>
                <a:cubicBezTo>
                  <a:pt x="2399421" y="1400196"/>
                  <a:pt x="2405997" y="1401440"/>
                  <a:pt x="2405287" y="1406061"/>
                </a:cubicBezTo>
                <a:cubicBezTo>
                  <a:pt x="2400666" y="1423479"/>
                  <a:pt x="2358009" y="1430588"/>
                  <a:pt x="2342724" y="1440719"/>
                </a:cubicBezTo>
                <a:cubicBezTo>
                  <a:pt x="2343435" y="1442496"/>
                  <a:pt x="2348056" y="1444274"/>
                  <a:pt x="2350367" y="1444274"/>
                </a:cubicBezTo>
                <a:cubicBezTo>
                  <a:pt x="2368673" y="1444274"/>
                  <a:pt x="2405464" y="1428633"/>
                  <a:pt x="2423060" y="1416725"/>
                </a:cubicBezTo>
                <a:lnTo>
                  <a:pt x="2423060" y="1427744"/>
                </a:lnTo>
                <a:cubicBezTo>
                  <a:pt x="2431947" y="1432543"/>
                  <a:pt x="2423060" y="1441608"/>
                  <a:pt x="2429281" y="1441608"/>
                </a:cubicBezTo>
                <a:cubicBezTo>
                  <a:pt x="2436212" y="1455293"/>
                  <a:pt x="2442255" y="1464535"/>
                  <a:pt x="2442255" y="1485686"/>
                </a:cubicBezTo>
                <a:cubicBezTo>
                  <a:pt x="2442255" y="1515012"/>
                  <a:pt x="2380403" y="1519100"/>
                  <a:pt x="2369384" y="1536163"/>
                </a:cubicBezTo>
                <a:cubicBezTo>
                  <a:pt x="2346634" y="1571354"/>
                  <a:pt x="2325661" y="1556424"/>
                  <a:pt x="2287271" y="1556424"/>
                </a:cubicBezTo>
                <a:cubicBezTo>
                  <a:pt x="2258122" y="1556424"/>
                  <a:pt x="2241237" y="1550026"/>
                  <a:pt x="2212089" y="1561046"/>
                </a:cubicBezTo>
                <a:cubicBezTo>
                  <a:pt x="2195915" y="1567444"/>
                  <a:pt x="2203557" y="1575798"/>
                  <a:pt x="2192893" y="1588594"/>
                </a:cubicBezTo>
                <a:cubicBezTo>
                  <a:pt x="2176008" y="1608856"/>
                  <a:pt x="2160012" y="1600680"/>
                  <a:pt x="2150059" y="1625386"/>
                </a:cubicBezTo>
                <a:cubicBezTo>
                  <a:pt x="2172987" y="1621653"/>
                  <a:pt x="2188450" y="1593216"/>
                  <a:pt x="2222042" y="1593216"/>
                </a:cubicBezTo>
                <a:cubicBezTo>
                  <a:pt x="2238038" y="1593216"/>
                  <a:pt x="2262032" y="1589483"/>
                  <a:pt x="2262032" y="1606901"/>
                </a:cubicBezTo>
                <a:cubicBezTo>
                  <a:pt x="2262032" y="1625208"/>
                  <a:pt x="2234483" y="1630007"/>
                  <a:pt x="2229862" y="1637294"/>
                </a:cubicBezTo>
                <a:cubicBezTo>
                  <a:pt x="2236794" y="1637294"/>
                  <a:pt x="2245147" y="1639960"/>
                  <a:pt x="2249058" y="1639960"/>
                </a:cubicBezTo>
                <a:cubicBezTo>
                  <a:pt x="2247458" y="1649202"/>
                  <a:pt x="2241415" y="1656489"/>
                  <a:pt x="2241415" y="1661999"/>
                </a:cubicBezTo>
                <a:cubicBezTo>
                  <a:pt x="2241415" y="1685105"/>
                  <a:pt x="2276606" y="1710698"/>
                  <a:pt x="2298823" y="1710698"/>
                </a:cubicBezTo>
                <a:cubicBezTo>
                  <a:pt x="2303445" y="1710698"/>
                  <a:pt x="2323351" y="1711587"/>
                  <a:pt x="2323351" y="1721540"/>
                </a:cubicBezTo>
                <a:cubicBezTo>
                  <a:pt x="2323351" y="1729005"/>
                  <a:pt x="2270919" y="1752999"/>
                  <a:pt x="2267009" y="1753888"/>
                </a:cubicBezTo>
                <a:cubicBezTo>
                  <a:pt x="2251724" y="1759398"/>
                  <a:pt x="2237505" y="1784103"/>
                  <a:pt x="2231284" y="1784103"/>
                </a:cubicBezTo>
                <a:cubicBezTo>
                  <a:pt x="2226663" y="1784103"/>
                  <a:pt x="2215999" y="1769351"/>
                  <a:pt x="2215999" y="1760997"/>
                </a:cubicBezTo>
                <a:cubicBezTo>
                  <a:pt x="2215999" y="1740913"/>
                  <a:pt x="2243548" y="1726161"/>
                  <a:pt x="2261144" y="1724384"/>
                </a:cubicBezTo>
                <a:cubicBezTo>
                  <a:pt x="2248880" y="1724384"/>
                  <a:pt x="2249591" y="1723495"/>
                  <a:pt x="2249591" y="1710698"/>
                </a:cubicBezTo>
                <a:cubicBezTo>
                  <a:pt x="2238038" y="1711587"/>
                  <a:pt x="2238038" y="1723495"/>
                  <a:pt x="2231106" y="1729005"/>
                </a:cubicBezTo>
                <a:cubicBezTo>
                  <a:pt x="2224175" y="1734515"/>
                  <a:pt x="2205157" y="1730782"/>
                  <a:pt x="2200536" y="1730782"/>
                </a:cubicBezTo>
                <a:cubicBezTo>
                  <a:pt x="2198225" y="1730782"/>
                  <a:pt x="2194315" y="1731671"/>
                  <a:pt x="2192893" y="1730782"/>
                </a:cubicBezTo>
                <a:lnTo>
                  <a:pt x="2192893" y="1733626"/>
                </a:lnTo>
                <a:lnTo>
                  <a:pt x="2193249" y="1735759"/>
                </a:lnTo>
                <a:cubicBezTo>
                  <a:pt x="2194315" y="1738247"/>
                  <a:pt x="2195382" y="1740736"/>
                  <a:pt x="2196803" y="1742868"/>
                </a:cubicBezTo>
                <a:cubicBezTo>
                  <a:pt x="2191471" y="1752999"/>
                  <a:pt x="2182940" y="1758509"/>
                  <a:pt x="2172276" y="1758509"/>
                </a:cubicBezTo>
                <a:cubicBezTo>
                  <a:pt x="2163034" y="1758509"/>
                  <a:pt x="2162323" y="1754066"/>
                  <a:pt x="2154680" y="1758509"/>
                </a:cubicBezTo>
                <a:cubicBezTo>
                  <a:pt x="2142417" y="1773261"/>
                  <a:pt x="2116290" y="1783392"/>
                  <a:pt x="2116290" y="1818228"/>
                </a:cubicBezTo>
                <a:cubicBezTo>
                  <a:pt x="2116290" y="1821072"/>
                  <a:pt x="2117000" y="1825515"/>
                  <a:pt x="2119311" y="1826581"/>
                </a:cubicBezTo>
                <a:cubicBezTo>
                  <a:pt x="2119311" y="1831203"/>
                  <a:pt x="2122333" y="1843111"/>
                  <a:pt x="2126954" y="1843111"/>
                </a:cubicBezTo>
                <a:cubicBezTo>
                  <a:pt x="2128553" y="1843111"/>
                  <a:pt x="2135485" y="1836890"/>
                  <a:pt x="2135485" y="1836890"/>
                </a:cubicBezTo>
                <a:lnTo>
                  <a:pt x="2135485" y="1843111"/>
                </a:lnTo>
                <a:cubicBezTo>
                  <a:pt x="2126243" y="1845955"/>
                  <a:pt x="2113268" y="1849509"/>
                  <a:pt x="2110247" y="1845955"/>
                </a:cubicBezTo>
                <a:cubicBezTo>
                  <a:pt x="2094961" y="1859640"/>
                  <a:pt x="2068834" y="1854130"/>
                  <a:pt x="2053549" y="1866216"/>
                </a:cubicBezTo>
                <a:lnTo>
                  <a:pt x="2061192" y="1866216"/>
                </a:lnTo>
                <a:cubicBezTo>
                  <a:pt x="2068123" y="1866216"/>
                  <a:pt x="2075055" y="1861595"/>
                  <a:pt x="2080387" y="1866216"/>
                </a:cubicBezTo>
                <a:cubicBezTo>
                  <a:pt x="2069723" y="1870837"/>
                  <a:pt x="2061903" y="1870837"/>
                  <a:pt x="2051239" y="1870837"/>
                </a:cubicBezTo>
                <a:cubicBezTo>
                  <a:pt x="2048928" y="1870837"/>
                  <a:pt x="2046617" y="1869949"/>
                  <a:pt x="2044307" y="1869949"/>
                </a:cubicBezTo>
                <a:cubicBezTo>
                  <a:pt x="2041996" y="1870837"/>
                  <a:pt x="2039686" y="1873681"/>
                  <a:pt x="2039686" y="1876347"/>
                </a:cubicBezTo>
                <a:cubicBezTo>
                  <a:pt x="2039686" y="1880968"/>
                  <a:pt x="2046617" y="1887367"/>
                  <a:pt x="2046617" y="1887367"/>
                </a:cubicBezTo>
                <a:cubicBezTo>
                  <a:pt x="2045018" y="1894654"/>
                  <a:pt x="2030443" y="1926824"/>
                  <a:pt x="2025112" y="1926824"/>
                </a:cubicBezTo>
                <a:cubicBezTo>
                  <a:pt x="2022801" y="1926824"/>
                  <a:pt x="2021201" y="1921314"/>
                  <a:pt x="2019779" y="1919537"/>
                </a:cubicBezTo>
                <a:lnTo>
                  <a:pt x="2015869" y="1923980"/>
                </a:lnTo>
                <a:cubicBezTo>
                  <a:pt x="2017469" y="1931445"/>
                  <a:pt x="2022801" y="1934111"/>
                  <a:pt x="2022801" y="1941576"/>
                </a:cubicBezTo>
                <a:cubicBezTo>
                  <a:pt x="2022801" y="1947086"/>
                  <a:pt x="2007516" y="1979256"/>
                  <a:pt x="2005205" y="1979256"/>
                </a:cubicBezTo>
                <a:cubicBezTo>
                  <a:pt x="2003783" y="1979256"/>
                  <a:pt x="2002184" y="1975701"/>
                  <a:pt x="2002184" y="1973746"/>
                </a:cubicBezTo>
                <a:lnTo>
                  <a:pt x="2002184" y="1963793"/>
                </a:lnTo>
                <a:cubicBezTo>
                  <a:pt x="2002184" y="1957394"/>
                  <a:pt x="1995252" y="1942642"/>
                  <a:pt x="1993652" y="1933400"/>
                </a:cubicBezTo>
                <a:cubicBezTo>
                  <a:pt x="1992230" y="1938021"/>
                  <a:pt x="1992941" y="1945308"/>
                  <a:pt x="1992941" y="1945308"/>
                </a:cubicBezTo>
                <a:cubicBezTo>
                  <a:pt x="1992941" y="1951707"/>
                  <a:pt x="1996852" y="1968236"/>
                  <a:pt x="1996852" y="1977478"/>
                </a:cubicBezTo>
                <a:cubicBezTo>
                  <a:pt x="1996852" y="1986543"/>
                  <a:pt x="1992230" y="1985654"/>
                  <a:pt x="1996852" y="1991164"/>
                </a:cubicBezTo>
                <a:lnTo>
                  <a:pt x="2002184" y="1991164"/>
                </a:lnTo>
                <a:lnTo>
                  <a:pt x="2002184" y="2000406"/>
                </a:lnTo>
                <a:cubicBezTo>
                  <a:pt x="2002184" y="2007693"/>
                  <a:pt x="1995963" y="2011781"/>
                  <a:pt x="1992053" y="2011781"/>
                </a:cubicBezTo>
                <a:cubicBezTo>
                  <a:pt x="1995074" y="2018180"/>
                  <a:pt x="1998807" y="2018891"/>
                  <a:pt x="2002539" y="2019779"/>
                </a:cubicBezTo>
                <a:cubicBezTo>
                  <a:pt x="2001117" y="2029910"/>
                  <a:pt x="1997563" y="2029022"/>
                  <a:pt x="1990631" y="2029022"/>
                </a:cubicBezTo>
                <a:lnTo>
                  <a:pt x="1990631" y="2036309"/>
                </a:lnTo>
                <a:lnTo>
                  <a:pt x="1999695" y="2042707"/>
                </a:lnTo>
                <a:cubicBezTo>
                  <a:pt x="1997385" y="2046440"/>
                  <a:pt x="1994897" y="2051772"/>
                  <a:pt x="1990631" y="2052838"/>
                </a:cubicBezTo>
                <a:cubicBezTo>
                  <a:pt x="1981566" y="2054971"/>
                  <a:pt x="1977656" y="2062080"/>
                  <a:pt x="1971436" y="2063858"/>
                </a:cubicBezTo>
                <a:cubicBezTo>
                  <a:pt x="1962193" y="2067412"/>
                  <a:pt x="1962904" y="2070256"/>
                  <a:pt x="1958461" y="2075766"/>
                </a:cubicBezTo>
                <a:lnTo>
                  <a:pt x="1960594" y="2077543"/>
                </a:lnTo>
                <a:cubicBezTo>
                  <a:pt x="1924691" y="2101715"/>
                  <a:pt x="1878658" y="2119133"/>
                  <a:pt x="1878658" y="2185962"/>
                </a:cubicBezTo>
                <a:cubicBezTo>
                  <a:pt x="1878658" y="2216354"/>
                  <a:pt x="1900164" y="2225419"/>
                  <a:pt x="1900164" y="2254923"/>
                </a:cubicBezTo>
                <a:lnTo>
                  <a:pt x="1900164" y="2259544"/>
                </a:lnTo>
                <a:cubicBezTo>
                  <a:pt x="1902474" y="2270386"/>
                  <a:pt x="1909406" y="2279805"/>
                  <a:pt x="1909406" y="2296335"/>
                </a:cubicBezTo>
                <a:cubicBezTo>
                  <a:pt x="1909406" y="2315530"/>
                  <a:pt x="1905496" y="2332948"/>
                  <a:pt x="1892521" y="2332948"/>
                </a:cubicBezTo>
                <a:cubicBezTo>
                  <a:pt x="1880969" y="2332948"/>
                  <a:pt x="1881679" y="2318196"/>
                  <a:pt x="1877236" y="2310021"/>
                </a:cubicBezTo>
                <a:cubicBezTo>
                  <a:pt x="1867994" y="2295269"/>
                  <a:pt x="1860351" y="2290825"/>
                  <a:pt x="1854131" y="2276073"/>
                </a:cubicBezTo>
                <a:cubicBezTo>
                  <a:pt x="1841867" y="2246569"/>
                  <a:pt x="1850931" y="2190583"/>
                  <a:pt x="1817339" y="2190583"/>
                </a:cubicBezTo>
                <a:cubicBezTo>
                  <a:pt x="1810408" y="2190583"/>
                  <a:pt x="1807386" y="2202669"/>
                  <a:pt x="1800455" y="2202669"/>
                </a:cubicBezTo>
                <a:cubicBezTo>
                  <a:pt x="1786591" y="2202669"/>
                  <a:pt x="1778238" y="2181518"/>
                  <a:pt x="1759753" y="2181518"/>
                </a:cubicBezTo>
                <a:cubicBezTo>
                  <a:pt x="1749089" y="2181518"/>
                  <a:pt x="1746779" y="2188983"/>
                  <a:pt x="1740558" y="2188983"/>
                </a:cubicBezTo>
                <a:cubicBezTo>
                  <a:pt x="1738247" y="2188983"/>
                  <a:pt x="1735226" y="2184362"/>
                  <a:pt x="1735226" y="2181518"/>
                </a:cubicBezTo>
                <a:cubicBezTo>
                  <a:pt x="1722962" y="2185251"/>
                  <a:pt x="1706788" y="2183473"/>
                  <a:pt x="1693814" y="2188983"/>
                </a:cubicBezTo>
                <a:cubicBezTo>
                  <a:pt x="1701456" y="2191649"/>
                  <a:pt x="1699857" y="2191649"/>
                  <a:pt x="1704478" y="2188983"/>
                </a:cubicBezTo>
                <a:cubicBezTo>
                  <a:pt x="1703767" y="2202846"/>
                  <a:pt x="1696835" y="2211022"/>
                  <a:pt x="1706077" y="2218309"/>
                </a:cubicBezTo>
                <a:cubicBezTo>
                  <a:pt x="1684571" y="2231106"/>
                  <a:pt x="1666087" y="2200003"/>
                  <a:pt x="1650802" y="2200003"/>
                </a:cubicBezTo>
                <a:cubicBezTo>
                  <a:pt x="1646181" y="2200003"/>
                  <a:pt x="1643870" y="2207290"/>
                  <a:pt x="1639249" y="2207290"/>
                </a:cubicBezTo>
                <a:cubicBezTo>
                  <a:pt x="1630718" y="2207290"/>
                  <a:pt x="1626274" y="2198047"/>
                  <a:pt x="1617743" y="2198047"/>
                </a:cubicBezTo>
                <a:cubicBezTo>
                  <a:pt x="1595526" y="2198047"/>
                  <a:pt x="1584862" y="2220975"/>
                  <a:pt x="1575620" y="2231995"/>
                </a:cubicBezTo>
                <a:cubicBezTo>
                  <a:pt x="1569399" y="2239460"/>
                  <a:pt x="1562645" y="2232884"/>
                  <a:pt x="1555003" y="2236616"/>
                </a:cubicBezTo>
                <a:cubicBezTo>
                  <a:pt x="1538118" y="2243903"/>
                  <a:pt x="1528165" y="2268608"/>
                  <a:pt x="1528165" y="2296335"/>
                </a:cubicBezTo>
                <a:cubicBezTo>
                  <a:pt x="1528165" y="2299001"/>
                  <a:pt x="1532075" y="2302733"/>
                  <a:pt x="1532075" y="2305399"/>
                </a:cubicBezTo>
                <a:cubicBezTo>
                  <a:pt x="1531364" y="2305399"/>
                  <a:pt x="1530831" y="2305222"/>
                  <a:pt x="1530120" y="2305044"/>
                </a:cubicBezTo>
                <a:lnTo>
                  <a:pt x="1530653" y="2307177"/>
                </a:lnTo>
                <a:cubicBezTo>
                  <a:pt x="1532253" y="2312686"/>
                  <a:pt x="1533675" y="2316419"/>
                  <a:pt x="1533675" y="2321929"/>
                </a:cubicBezTo>
                <a:cubicBezTo>
                  <a:pt x="1533675" y="2338458"/>
                  <a:pt x="1528342" y="2344856"/>
                  <a:pt x="1526032" y="2358720"/>
                </a:cubicBezTo>
                <a:lnTo>
                  <a:pt x="1526032" y="2410085"/>
                </a:lnTo>
                <a:cubicBezTo>
                  <a:pt x="1524432" y="2417550"/>
                  <a:pt x="1530653" y="2424837"/>
                  <a:pt x="1532253" y="2428570"/>
                </a:cubicBezTo>
                <a:cubicBezTo>
                  <a:pt x="1535274" y="2436923"/>
                  <a:pt x="1531542" y="2442255"/>
                  <a:pt x="1534563" y="2450431"/>
                </a:cubicBezTo>
                <a:cubicBezTo>
                  <a:pt x="1537585" y="2457896"/>
                  <a:pt x="1547538" y="2470693"/>
                  <a:pt x="1553048" y="2477269"/>
                </a:cubicBezTo>
                <a:cubicBezTo>
                  <a:pt x="1566733" y="2493798"/>
                  <a:pt x="1566733" y="2509439"/>
                  <a:pt x="1586817" y="2516904"/>
                </a:cubicBezTo>
                <a:cubicBezTo>
                  <a:pt x="1593571" y="2519570"/>
                  <a:pt x="1593571" y="2527923"/>
                  <a:pt x="1599792" y="2527923"/>
                </a:cubicBezTo>
                <a:cubicBezTo>
                  <a:pt x="1614366" y="2527923"/>
                  <a:pt x="1626630" y="2514949"/>
                  <a:pt x="1641915" y="2514949"/>
                </a:cubicBezTo>
                <a:cubicBezTo>
                  <a:pt x="1650269" y="2514949"/>
                  <a:pt x="1653468" y="2520459"/>
                  <a:pt x="1656489" y="2520459"/>
                </a:cubicBezTo>
                <a:cubicBezTo>
                  <a:pt x="1662532" y="2520459"/>
                  <a:pt x="1666442" y="2509617"/>
                  <a:pt x="1667153" y="2505707"/>
                </a:cubicBezTo>
                <a:cubicBezTo>
                  <a:pt x="1670175" y="2494687"/>
                  <a:pt x="1683327" y="2482779"/>
                  <a:pt x="1683327" y="2468915"/>
                </a:cubicBezTo>
                <a:cubicBezTo>
                  <a:pt x="1683327" y="2442255"/>
                  <a:pt x="1708566" y="2433191"/>
                  <a:pt x="1729361" y="2433191"/>
                </a:cubicBezTo>
                <a:cubicBezTo>
                  <a:pt x="1736292" y="2433191"/>
                  <a:pt x="1741624" y="2434257"/>
                  <a:pt x="1744646" y="2436034"/>
                </a:cubicBezTo>
                <a:cubicBezTo>
                  <a:pt x="1747667" y="2436923"/>
                  <a:pt x="1757620" y="2437812"/>
                  <a:pt x="1762242" y="2437812"/>
                </a:cubicBezTo>
                <a:lnTo>
                  <a:pt x="1762242" y="2446165"/>
                </a:lnTo>
                <a:cubicBezTo>
                  <a:pt x="1762242" y="2458962"/>
                  <a:pt x="1749267" y="2475492"/>
                  <a:pt x="1749267" y="2492910"/>
                </a:cubicBezTo>
                <a:cubicBezTo>
                  <a:pt x="1749267" y="2507484"/>
                  <a:pt x="1744646" y="2514060"/>
                  <a:pt x="1740025" y="2523302"/>
                </a:cubicBezTo>
                <a:lnTo>
                  <a:pt x="1740025" y="2516904"/>
                </a:lnTo>
                <a:lnTo>
                  <a:pt x="1733982" y="2516904"/>
                </a:lnTo>
                <a:lnTo>
                  <a:pt x="1733982" y="2560982"/>
                </a:lnTo>
                <a:cubicBezTo>
                  <a:pt x="1733982" y="2570046"/>
                  <a:pt x="1724740" y="2573779"/>
                  <a:pt x="1720118" y="2579289"/>
                </a:cubicBezTo>
                <a:lnTo>
                  <a:pt x="1720118" y="2583910"/>
                </a:lnTo>
                <a:cubicBezTo>
                  <a:pt x="1720118" y="2590308"/>
                  <a:pt x="1724740" y="2593863"/>
                  <a:pt x="1729361" y="2593863"/>
                </a:cubicBezTo>
                <a:cubicBezTo>
                  <a:pt x="1754599" y="2593863"/>
                  <a:pt x="1775394" y="2588353"/>
                  <a:pt x="1802232" y="2588353"/>
                </a:cubicBezTo>
                <a:cubicBezTo>
                  <a:pt x="1820716" y="2588353"/>
                  <a:pt x="1825337" y="2604172"/>
                  <a:pt x="1839023" y="2607726"/>
                </a:cubicBezTo>
                <a:lnTo>
                  <a:pt x="1839023" y="2621590"/>
                </a:lnTo>
                <a:cubicBezTo>
                  <a:pt x="1839023" y="2629943"/>
                  <a:pt x="1838312" y="2652871"/>
                  <a:pt x="1833691" y="2661935"/>
                </a:cubicBezTo>
                <a:lnTo>
                  <a:pt x="1833691" y="2718100"/>
                </a:lnTo>
                <a:cubicBezTo>
                  <a:pt x="1833691" y="2738361"/>
                  <a:pt x="1849865" y="2746537"/>
                  <a:pt x="1862129" y="2753825"/>
                </a:cubicBezTo>
                <a:cubicBezTo>
                  <a:pt x="1870482" y="2758446"/>
                  <a:pt x="1870482" y="2775864"/>
                  <a:pt x="1883635" y="2775864"/>
                </a:cubicBezTo>
                <a:cubicBezTo>
                  <a:pt x="1903541" y="2775864"/>
                  <a:pt x="1913494" y="2757557"/>
                  <a:pt x="1931978" y="2757557"/>
                </a:cubicBezTo>
                <a:cubicBezTo>
                  <a:pt x="1953307" y="2757557"/>
                  <a:pt x="1962904" y="2776041"/>
                  <a:pt x="1975168" y="2786883"/>
                </a:cubicBezTo>
                <a:cubicBezTo>
                  <a:pt x="1974813" y="2787594"/>
                  <a:pt x="1972680" y="2790616"/>
                  <a:pt x="1970014" y="2793993"/>
                </a:cubicBezTo>
                <a:cubicBezTo>
                  <a:pt x="1972502" y="2791860"/>
                  <a:pt x="1974635" y="2789905"/>
                  <a:pt x="1975701" y="2787772"/>
                </a:cubicBezTo>
                <a:cubicBezTo>
                  <a:pt x="1981744" y="2789727"/>
                  <a:pt x="1979611" y="2789727"/>
                  <a:pt x="1984943" y="2787772"/>
                </a:cubicBezTo>
                <a:lnTo>
                  <a:pt x="1984943" y="2782262"/>
                </a:lnTo>
                <a:cubicBezTo>
                  <a:pt x="1984943" y="2780485"/>
                  <a:pt x="1987965" y="2777641"/>
                  <a:pt x="1989565" y="2777641"/>
                </a:cubicBezTo>
                <a:cubicBezTo>
                  <a:pt x="1989565" y="2768399"/>
                  <a:pt x="1997207" y="2765733"/>
                  <a:pt x="2001828" y="2762178"/>
                </a:cubicBezTo>
                <a:cubicBezTo>
                  <a:pt x="2006449" y="2758446"/>
                  <a:pt x="2007160" y="2746537"/>
                  <a:pt x="2008760" y="2739073"/>
                </a:cubicBezTo>
                <a:cubicBezTo>
                  <a:pt x="2012492" y="2724321"/>
                  <a:pt x="2019424" y="2721654"/>
                  <a:pt x="2029377" y="2717922"/>
                </a:cubicBezTo>
                <a:cubicBezTo>
                  <a:pt x="2047862" y="2710635"/>
                  <a:pt x="2059948" y="2706903"/>
                  <a:pt x="2079321" y="2699437"/>
                </a:cubicBezTo>
                <a:cubicBezTo>
                  <a:pt x="2089274" y="2695705"/>
                  <a:pt x="2091584" y="2682020"/>
                  <a:pt x="2101538" y="2682020"/>
                </a:cubicBezTo>
                <a:cubicBezTo>
                  <a:pt x="2105448" y="2682020"/>
                  <a:pt x="2108469" y="2692151"/>
                  <a:pt x="2108469" y="2693039"/>
                </a:cubicBezTo>
                <a:cubicBezTo>
                  <a:pt x="2108469" y="2700326"/>
                  <a:pt x="2103848" y="2704059"/>
                  <a:pt x="2100827" y="2704059"/>
                </a:cubicBezTo>
                <a:cubicBezTo>
                  <a:pt x="2098516" y="2717744"/>
                  <a:pt x="2093895" y="2733385"/>
                  <a:pt x="2093895" y="2741561"/>
                </a:cubicBezTo>
                <a:cubicBezTo>
                  <a:pt x="2093895" y="2751692"/>
                  <a:pt x="2098161" y="2769287"/>
                  <a:pt x="2106514" y="2769287"/>
                </a:cubicBezTo>
                <a:cubicBezTo>
                  <a:pt x="2109536" y="2769287"/>
                  <a:pt x="2113801" y="2758090"/>
                  <a:pt x="2113801" y="2754358"/>
                </a:cubicBezTo>
                <a:cubicBezTo>
                  <a:pt x="2113801" y="2743338"/>
                  <a:pt x="2104559" y="2736940"/>
                  <a:pt x="2104559" y="2725920"/>
                </a:cubicBezTo>
                <a:cubicBezTo>
                  <a:pt x="2104559" y="2712234"/>
                  <a:pt x="2116823" y="2714012"/>
                  <a:pt x="2123754" y="2708502"/>
                </a:cubicBezTo>
                <a:lnTo>
                  <a:pt x="2142061" y="2708502"/>
                </a:lnTo>
                <a:cubicBezTo>
                  <a:pt x="2139040" y="2697482"/>
                  <a:pt x="2127487" y="2702104"/>
                  <a:pt x="2127487" y="2691084"/>
                </a:cubicBezTo>
                <a:lnTo>
                  <a:pt x="2140817" y="2691262"/>
                </a:lnTo>
                <a:cubicBezTo>
                  <a:pt x="2143839" y="2706014"/>
                  <a:pt x="2161079" y="2711168"/>
                  <a:pt x="2172631" y="2714012"/>
                </a:cubicBezTo>
                <a:cubicBezTo>
                  <a:pt x="2172631" y="2723076"/>
                  <a:pt x="2177253" y="2729475"/>
                  <a:pt x="2181874" y="2730363"/>
                </a:cubicBezTo>
                <a:lnTo>
                  <a:pt x="2223286" y="2730363"/>
                </a:lnTo>
                <a:cubicBezTo>
                  <a:pt x="2223286" y="2738717"/>
                  <a:pt x="2232528" y="2740494"/>
                  <a:pt x="2238749" y="2740494"/>
                </a:cubicBezTo>
                <a:cubicBezTo>
                  <a:pt x="2250302" y="2738717"/>
                  <a:pt x="2257767" y="2738717"/>
                  <a:pt x="2262388" y="2727698"/>
                </a:cubicBezTo>
                <a:cubicBezTo>
                  <a:pt x="2263099" y="2724854"/>
                  <a:pt x="2279273" y="2724854"/>
                  <a:pt x="2281583" y="2723076"/>
                </a:cubicBezTo>
                <a:cubicBezTo>
                  <a:pt x="2289226" y="2723076"/>
                  <a:pt x="2303089" y="2725920"/>
                  <a:pt x="2303089" y="2725920"/>
                </a:cubicBezTo>
                <a:cubicBezTo>
                  <a:pt x="2300067" y="2728764"/>
                  <a:pt x="2293847" y="2729653"/>
                  <a:pt x="2291536" y="2727698"/>
                </a:cubicBezTo>
                <a:lnTo>
                  <a:pt x="2291536" y="2735162"/>
                </a:lnTo>
                <a:cubicBezTo>
                  <a:pt x="2296868" y="2748137"/>
                  <a:pt x="2313042" y="2750803"/>
                  <a:pt x="2324417" y="2755424"/>
                </a:cubicBezTo>
                <a:cubicBezTo>
                  <a:pt x="2334370" y="2758979"/>
                  <a:pt x="2332060" y="2772842"/>
                  <a:pt x="2335081" y="2784750"/>
                </a:cubicBezTo>
                <a:lnTo>
                  <a:pt x="2356587" y="2784750"/>
                </a:lnTo>
                <a:cubicBezTo>
                  <a:pt x="2371161" y="2802346"/>
                  <a:pt x="2378093" y="2799325"/>
                  <a:pt x="2387157" y="2822430"/>
                </a:cubicBezTo>
                <a:cubicBezTo>
                  <a:pt x="2388757" y="2826163"/>
                  <a:pt x="2394800" y="2827940"/>
                  <a:pt x="2398710" y="2827940"/>
                </a:cubicBezTo>
                <a:cubicBezTo>
                  <a:pt x="2404042" y="2853711"/>
                  <a:pt x="2436212" y="2850868"/>
                  <a:pt x="2457007" y="2855489"/>
                </a:cubicBezTo>
                <a:lnTo>
                  <a:pt x="2476914" y="2855489"/>
                </a:lnTo>
                <a:cubicBezTo>
                  <a:pt x="2482246" y="2858155"/>
                  <a:pt x="2494510" y="2865620"/>
                  <a:pt x="2502152" y="2865620"/>
                </a:cubicBezTo>
                <a:lnTo>
                  <a:pt x="2502152" y="2867397"/>
                </a:lnTo>
                <a:lnTo>
                  <a:pt x="2506773" y="2867397"/>
                </a:lnTo>
                <a:cubicBezTo>
                  <a:pt x="2519037" y="2867397"/>
                  <a:pt x="2535211" y="2897612"/>
                  <a:pt x="2548185" y="2901522"/>
                </a:cubicBezTo>
                <a:cubicBezTo>
                  <a:pt x="2548185" y="2912364"/>
                  <a:pt x="2558138" y="2941868"/>
                  <a:pt x="2562049" y="2951999"/>
                </a:cubicBezTo>
                <a:cubicBezTo>
                  <a:pt x="2565959" y="2961241"/>
                  <a:pt x="2575734" y="2961241"/>
                  <a:pt x="2575734" y="2970483"/>
                </a:cubicBezTo>
                <a:cubicBezTo>
                  <a:pt x="2563470" y="2988790"/>
                  <a:pt x="2541254" y="2998032"/>
                  <a:pt x="2541254" y="3025581"/>
                </a:cubicBezTo>
                <a:cubicBezTo>
                  <a:pt x="2541254" y="3034823"/>
                  <a:pt x="2548185" y="3033757"/>
                  <a:pt x="2551918" y="3035712"/>
                </a:cubicBezTo>
                <a:cubicBezTo>
                  <a:pt x="2559560" y="3040511"/>
                  <a:pt x="2563470" y="3047798"/>
                  <a:pt x="2564892" y="3057040"/>
                </a:cubicBezTo>
                <a:lnTo>
                  <a:pt x="2583377" y="3057040"/>
                </a:lnTo>
                <a:cubicBezTo>
                  <a:pt x="2583377" y="3059706"/>
                  <a:pt x="2584977" y="3066993"/>
                  <a:pt x="2587287" y="3066993"/>
                </a:cubicBezTo>
                <a:cubicBezTo>
                  <a:pt x="2590309" y="3066993"/>
                  <a:pt x="2593330" y="3060595"/>
                  <a:pt x="2595818" y="3055974"/>
                </a:cubicBezTo>
                <a:cubicBezTo>
                  <a:pt x="2603461" y="3041222"/>
                  <a:pt x="2612703" y="3021849"/>
                  <a:pt x="2624967" y="3021849"/>
                </a:cubicBezTo>
                <a:cubicBezTo>
                  <a:pt x="2638653" y="3021849"/>
                  <a:pt x="2666379" y="3039267"/>
                  <a:pt x="2676332" y="3046732"/>
                </a:cubicBezTo>
                <a:cubicBezTo>
                  <a:pt x="2682375" y="3051353"/>
                  <a:pt x="2689307" y="3049397"/>
                  <a:pt x="2690906" y="3056862"/>
                </a:cubicBezTo>
                <a:cubicBezTo>
                  <a:pt x="2693217" y="3065038"/>
                  <a:pt x="2692328" y="3071437"/>
                  <a:pt x="2692328" y="3079612"/>
                </a:cubicBezTo>
                <a:lnTo>
                  <a:pt x="2697660" y="3079612"/>
                </a:lnTo>
                <a:cubicBezTo>
                  <a:pt x="2704592" y="3076058"/>
                  <a:pt x="2707613" y="3069482"/>
                  <a:pt x="2714545" y="3069482"/>
                </a:cubicBezTo>
                <a:cubicBezTo>
                  <a:pt x="2730719" y="3069482"/>
                  <a:pt x="2733741" y="3084234"/>
                  <a:pt x="2749026" y="3084234"/>
                </a:cubicBezTo>
                <a:lnTo>
                  <a:pt x="2778174" y="3079435"/>
                </a:lnTo>
                <a:cubicBezTo>
                  <a:pt x="2792749" y="3083167"/>
                  <a:pt x="2805901" y="3089743"/>
                  <a:pt x="2814254" y="3094364"/>
                </a:cubicBezTo>
                <a:cubicBezTo>
                  <a:pt x="2821186" y="3108050"/>
                  <a:pt x="2845003" y="3133822"/>
                  <a:pt x="2857266" y="3138443"/>
                </a:cubicBezTo>
                <a:cubicBezTo>
                  <a:pt x="2867930" y="3141997"/>
                  <a:pt x="2874862" y="3136665"/>
                  <a:pt x="2885704" y="3140220"/>
                </a:cubicBezTo>
                <a:cubicBezTo>
                  <a:pt x="2900634" y="3146441"/>
                  <a:pt x="2904544" y="3165814"/>
                  <a:pt x="2904544" y="3185009"/>
                </a:cubicBezTo>
                <a:close/>
                <a:moveTo>
                  <a:pt x="1913849" y="1793167"/>
                </a:moveTo>
                <a:cubicBezTo>
                  <a:pt x="1913849" y="1796189"/>
                  <a:pt x="1916693" y="1797966"/>
                  <a:pt x="1917937" y="1800810"/>
                </a:cubicBezTo>
                <a:cubicBezTo>
                  <a:pt x="1917049" y="1798499"/>
                  <a:pt x="1916160" y="1796544"/>
                  <a:pt x="1915449" y="1794945"/>
                </a:cubicBezTo>
                <a:cubicBezTo>
                  <a:pt x="1920781" y="1794945"/>
                  <a:pt x="1920781" y="1793878"/>
                  <a:pt x="1924514" y="1793878"/>
                </a:cubicBezTo>
                <a:cubicBezTo>
                  <a:pt x="1946730" y="1793878"/>
                  <a:pt x="1995785" y="1802765"/>
                  <a:pt x="1995963" y="1768284"/>
                </a:cubicBezTo>
                <a:cubicBezTo>
                  <a:pt x="1996141" y="1768107"/>
                  <a:pt x="1996852" y="1767574"/>
                  <a:pt x="1997563" y="1766685"/>
                </a:cubicBezTo>
                <a:cubicBezTo>
                  <a:pt x="1996852" y="1767574"/>
                  <a:pt x="1996141" y="1768107"/>
                  <a:pt x="1995963" y="1768284"/>
                </a:cubicBezTo>
                <a:cubicBezTo>
                  <a:pt x="1976768" y="1768284"/>
                  <a:pt x="1940687" y="1779304"/>
                  <a:pt x="1923980" y="1785702"/>
                </a:cubicBezTo>
                <a:cubicBezTo>
                  <a:pt x="1921492" y="1786769"/>
                  <a:pt x="1913849" y="1788546"/>
                  <a:pt x="1913849" y="1793167"/>
                </a:cubicBezTo>
                <a:close/>
                <a:moveTo>
                  <a:pt x="1911006" y="1824271"/>
                </a:moveTo>
                <a:cubicBezTo>
                  <a:pt x="1915627" y="1821605"/>
                  <a:pt x="1919892" y="1818939"/>
                  <a:pt x="1923092" y="1816984"/>
                </a:cubicBezTo>
                <a:lnTo>
                  <a:pt x="1923092" y="1816984"/>
                </a:lnTo>
                <a:cubicBezTo>
                  <a:pt x="1919892" y="1818761"/>
                  <a:pt x="1915805" y="1821427"/>
                  <a:pt x="1911006" y="1824271"/>
                </a:cubicBezTo>
                <a:close/>
                <a:moveTo>
                  <a:pt x="1892344" y="1820716"/>
                </a:moveTo>
                <a:cubicBezTo>
                  <a:pt x="1881502" y="1820716"/>
                  <a:pt x="1869949" y="1819828"/>
                  <a:pt x="1863195" y="1828003"/>
                </a:cubicBezTo>
                <a:cubicBezTo>
                  <a:pt x="1860174" y="1831736"/>
                  <a:pt x="1859285" y="1837246"/>
                  <a:pt x="1852531" y="1837246"/>
                </a:cubicBezTo>
                <a:cubicBezTo>
                  <a:pt x="1847910" y="1837246"/>
                  <a:pt x="1843289" y="1830847"/>
                  <a:pt x="1840978" y="1826048"/>
                </a:cubicBezTo>
                <a:cubicBezTo>
                  <a:pt x="1840978" y="1835113"/>
                  <a:pt x="1844000" y="1849154"/>
                  <a:pt x="1851642" y="1849154"/>
                </a:cubicBezTo>
                <a:cubicBezTo>
                  <a:pt x="1867283" y="1849154"/>
                  <a:pt x="1892877" y="1834935"/>
                  <a:pt x="1910650" y="1824449"/>
                </a:cubicBezTo>
                <a:cubicBezTo>
                  <a:pt x="1906918" y="1827115"/>
                  <a:pt x="1902474" y="1820716"/>
                  <a:pt x="1892344" y="1820716"/>
                </a:cubicBezTo>
                <a:close/>
                <a:moveTo>
                  <a:pt x="1702167" y="1632673"/>
                </a:moveTo>
                <a:cubicBezTo>
                  <a:pt x="1695235" y="1632673"/>
                  <a:pt x="1662355" y="1658977"/>
                  <a:pt x="1644759" y="1685638"/>
                </a:cubicBezTo>
                <a:lnTo>
                  <a:pt x="1656312" y="1685638"/>
                </a:lnTo>
                <a:cubicBezTo>
                  <a:pt x="1661644" y="1682794"/>
                  <a:pt x="1664665" y="1680128"/>
                  <a:pt x="1669997" y="1679239"/>
                </a:cubicBezTo>
                <a:cubicBezTo>
                  <a:pt x="1673196" y="1687415"/>
                  <a:pt x="1675329" y="1688304"/>
                  <a:pt x="1681550" y="1688304"/>
                </a:cubicBezTo>
                <a:cubicBezTo>
                  <a:pt x="1694525" y="1688304"/>
                  <a:pt x="1695413" y="1676395"/>
                  <a:pt x="1702345" y="1676395"/>
                </a:cubicBezTo>
                <a:cubicBezTo>
                  <a:pt x="1710698" y="1676395"/>
                  <a:pt x="1724562" y="1658977"/>
                  <a:pt x="1736115" y="1656134"/>
                </a:cubicBezTo>
                <a:cubicBezTo>
                  <a:pt x="1736115" y="1668931"/>
                  <a:pt x="1730782" y="1671774"/>
                  <a:pt x="1727583" y="1679061"/>
                </a:cubicBezTo>
                <a:lnTo>
                  <a:pt x="1742868" y="1679061"/>
                </a:lnTo>
                <a:cubicBezTo>
                  <a:pt x="1743757" y="1685460"/>
                  <a:pt x="1750511" y="1690081"/>
                  <a:pt x="1756021" y="1690081"/>
                </a:cubicBezTo>
                <a:cubicBezTo>
                  <a:pt x="1765974" y="1690081"/>
                  <a:pt x="1768995" y="1680839"/>
                  <a:pt x="1777527" y="1680839"/>
                </a:cubicBezTo>
                <a:cubicBezTo>
                  <a:pt x="1796011" y="1680839"/>
                  <a:pt x="1805076" y="1692747"/>
                  <a:pt x="1821250" y="1692747"/>
                </a:cubicBezTo>
                <a:lnTo>
                  <a:pt x="1821250" y="1703767"/>
                </a:lnTo>
                <a:cubicBezTo>
                  <a:pt x="1809697" y="1708388"/>
                  <a:pt x="1792812" y="1703767"/>
                  <a:pt x="1786769" y="1703767"/>
                </a:cubicBezTo>
                <a:cubicBezTo>
                  <a:pt x="1769884" y="1703767"/>
                  <a:pt x="1739314" y="1729538"/>
                  <a:pt x="1737714" y="1747845"/>
                </a:cubicBezTo>
                <a:cubicBezTo>
                  <a:pt x="1745357" y="1742513"/>
                  <a:pt x="1748556" y="1734870"/>
                  <a:pt x="1756199" y="1734870"/>
                </a:cubicBezTo>
                <a:cubicBezTo>
                  <a:pt x="1743046" y="1755132"/>
                  <a:pt x="1737003" y="1802054"/>
                  <a:pt x="1737003" y="1825871"/>
                </a:cubicBezTo>
                <a:cubicBezTo>
                  <a:pt x="1737003" y="1836001"/>
                  <a:pt x="1746245" y="1844355"/>
                  <a:pt x="1754599" y="1844355"/>
                </a:cubicBezTo>
                <a:cubicBezTo>
                  <a:pt x="1766152" y="1844355"/>
                  <a:pt x="1770062" y="1816806"/>
                  <a:pt x="1770062" y="1804720"/>
                </a:cubicBezTo>
                <a:lnTo>
                  <a:pt x="1770062" y="1775394"/>
                </a:lnTo>
                <a:cubicBezTo>
                  <a:pt x="1770062" y="1763841"/>
                  <a:pt x="1769884" y="1736114"/>
                  <a:pt x="1778415" y="1735404"/>
                </a:cubicBezTo>
                <a:cubicBezTo>
                  <a:pt x="1806320" y="1733448"/>
                  <a:pt x="1793523" y="1711054"/>
                  <a:pt x="1806142" y="1711054"/>
                </a:cubicBezTo>
                <a:cubicBezTo>
                  <a:pt x="1812363" y="1711054"/>
                  <a:pt x="1840623" y="1727583"/>
                  <a:pt x="1840623" y="1738603"/>
                </a:cubicBezTo>
                <a:cubicBezTo>
                  <a:pt x="1840623" y="1751400"/>
                  <a:pt x="1834402" y="1759753"/>
                  <a:pt x="1832091" y="1772550"/>
                </a:cubicBezTo>
                <a:cubicBezTo>
                  <a:pt x="1841334" y="1772550"/>
                  <a:pt x="1839734" y="1768995"/>
                  <a:pt x="1847377" y="1766152"/>
                </a:cubicBezTo>
                <a:cubicBezTo>
                  <a:pt x="1850398" y="1780904"/>
                  <a:pt x="1850576" y="1787302"/>
                  <a:pt x="1858041" y="1794589"/>
                </a:cubicBezTo>
                <a:lnTo>
                  <a:pt x="1858041" y="1794589"/>
                </a:lnTo>
                <a:cubicBezTo>
                  <a:pt x="1868705" y="1794589"/>
                  <a:pt x="1875636" y="1750511"/>
                  <a:pt x="1878658" y="1735759"/>
                </a:cubicBezTo>
                <a:cubicBezTo>
                  <a:pt x="1881679" y="1739491"/>
                  <a:pt x="1890922" y="1751400"/>
                  <a:pt x="1900164" y="1751400"/>
                </a:cubicBezTo>
                <a:cubicBezTo>
                  <a:pt x="1904785" y="1751400"/>
                  <a:pt x="1907806" y="1746779"/>
                  <a:pt x="1907806" y="1740380"/>
                </a:cubicBezTo>
                <a:cubicBezTo>
                  <a:pt x="1907806" y="1726694"/>
                  <a:pt x="1896254" y="1717452"/>
                  <a:pt x="1887011" y="1710165"/>
                </a:cubicBezTo>
                <a:lnTo>
                  <a:pt x="1867105" y="1710165"/>
                </a:lnTo>
                <a:cubicBezTo>
                  <a:pt x="1847910" y="1695413"/>
                  <a:pt x="1824093" y="1700034"/>
                  <a:pt x="1806498" y="1678884"/>
                </a:cubicBezTo>
                <a:cubicBezTo>
                  <a:pt x="1800455" y="1671597"/>
                  <a:pt x="1805076" y="1662355"/>
                  <a:pt x="1800455" y="1651335"/>
                </a:cubicBezTo>
                <a:cubicBezTo>
                  <a:pt x="1798855" y="1647602"/>
                  <a:pt x="1766685" y="1616499"/>
                  <a:pt x="1762064" y="1616499"/>
                </a:cubicBezTo>
                <a:lnTo>
                  <a:pt x="1756021" y="1616499"/>
                </a:lnTo>
                <a:cubicBezTo>
                  <a:pt x="1756021" y="1618276"/>
                  <a:pt x="1756732" y="1625563"/>
                  <a:pt x="1755132" y="1629296"/>
                </a:cubicBezTo>
                <a:cubicBezTo>
                  <a:pt x="1752111" y="1625563"/>
                  <a:pt x="1745890" y="1609034"/>
                  <a:pt x="1736826" y="1609034"/>
                </a:cubicBezTo>
                <a:cubicBezTo>
                  <a:pt x="1729183" y="1609034"/>
                  <a:pt x="1732204" y="1623786"/>
                  <a:pt x="1724562" y="1628407"/>
                </a:cubicBezTo>
                <a:cubicBezTo>
                  <a:pt x="1716031" y="1633206"/>
                  <a:pt x="1710165" y="1632673"/>
                  <a:pt x="1702167" y="1632673"/>
                </a:cubicBezTo>
                <a:close/>
                <a:moveTo>
                  <a:pt x="676815" y="1222283"/>
                </a:moveTo>
                <a:cubicBezTo>
                  <a:pt x="671838" y="1229215"/>
                  <a:pt x="669705" y="1240056"/>
                  <a:pt x="661707" y="1240056"/>
                </a:cubicBezTo>
                <a:cubicBezTo>
                  <a:pt x="655309" y="1240056"/>
                  <a:pt x="648732" y="1235613"/>
                  <a:pt x="642689" y="1229748"/>
                </a:cubicBezTo>
                <a:cubicBezTo>
                  <a:pt x="648732" y="1235613"/>
                  <a:pt x="655131" y="1240056"/>
                  <a:pt x="661707" y="1240056"/>
                </a:cubicBezTo>
                <a:cubicBezTo>
                  <a:pt x="669705" y="1240056"/>
                  <a:pt x="671838" y="1229215"/>
                  <a:pt x="676815" y="1222283"/>
                </a:cubicBezTo>
                <a:close/>
                <a:moveTo>
                  <a:pt x="735289" y="1258718"/>
                </a:moveTo>
                <a:cubicBezTo>
                  <a:pt x="723914" y="1242367"/>
                  <a:pt x="713428" y="1231525"/>
                  <a:pt x="697610" y="1212507"/>
                </a:cubicBezTo>
                <a:lnTo>
                  <a:pt x="697610" y="1212507"/>
                </a:lnTo>
                <a:cubicBezTo>
                  <a:pt x="713428" y="1231525"/>
                  <a:pt x="723914" y="1242189"/>
                  <a:pt x="735289" y="1258718"/>
                </a:cubicBezTo>
                <a:close/>
                <a:moveTo>
                  <a:pt x="777413" y="1334611"/>
                </a:moveTo>
                <a:cubicBezTo>
                  <a:pt x="778479" y="1335855"/>
                  <a:pt x="779545" y="1336566"/>
                  <a:pt x="780967" y="1337277"/>
                </a:cubicBezTo>
                <a:cubicBezTo>
                  <a:pt x="779723" y="1336566"/>
                  <a:pt x="778479" y="1335855"/>
                  <a:pt x="777413" y="1334611"/>
                </a:cubicBezTo>
                <a:cubicBezTo>
                  <a:pt x="769059" y="1324480"/>
                  <a:pt x="765149" y="1310617"/>
                  <a:pt x="762127" y="1299598"/>
                </a:cubicBezTo>
                <a:cubicBezTo>
                  <a:pt x="760172" y="1292133"/>
                  <a:pt x="755196" y="1290000"/>
                  <a:pt x="752885" y="1286978"/>
                </a:cubicBezTo>
                <a:cubicBezTo>
                  <a:pt x="755018" y="1290000"/>
                  <a:pt x="759994" y="1292310"/>
                  <a:pt x="762127" y="1299598"/>
                </a:cubicBezTo>
                <a:cubicBezTo>
                  <a:pt x="765149" y="1310795"/>
                  <a:pt x="769059" y="1324480"/>
                  <a:pt x="777413" y="1334611"/>
                </a:cubicBezTo>
                <a:close/>
                <a:moveTo>
                  <a:pt x="781145" y="1337277"/>
                </a:moveTo>
                <a:cubicBezTo>
                  <a:pt x="785055" y="1339055"/>
                  <a:pt x="790032" y="1339410"/>
                  <a:pt x="793586" y="1342432"/>
                </a:cubicBezTo>
                <a:cubicBezTo>
                  <a:pt x="789854" y="1339410"/>
                  <a:pt x="785055" y="1339232"/>
                  <a:pt x="781145" y="1337277"/>
                </a:cubicBezTo>
                <a:close/>
                <a:moveTo>
                  <a:pt x="1947619" y="2337925"/>
                </a:moveTo>
                <a:cubicBezTo>
                  <a:pt x="1947619" y="2345390"/>
                  <a:pt x="1947619" y="2355343"/>
                  <a:pt x="1955262" y="2355343"/>
                </a:cubicBezTo>
                <a:cubicBezTo>
                  <a:pt x="1956861" y="2355343"/>
                  <a:pt x="1959172" y="2352677"/>
                  <a:pt x="1959172" y="2350722"/>
                </a:cubicBezTo>
                <a:cubicBezTo>
                  <a:pt x="1959172" y="2344323"/>
                  <a:pt x="1956861" y="2338813"/>
                  <a:pt x="1950818" y="2337747"/>
                </a:cubicBezTo>
                <a:cubicBezTo>
                  <a:pt x="1949930" y="2337925"/>
                  <a:pt x="1947619" y="2337036"/>
                  <a:pt x="1947619" y="2337925"/>
                </a:cubicBezTo>
                <a:close/>
                <a:moveTo>
                  <a:pt x="1946730" y="2285493"/>
                </a:moveTo>
                <a:cubicBezTo>
                  <a:pt x="1942998" y="2285493"/>
                  <a:pt x="1937488" y="2289226"/>
                  <a:pt x="1936066" y="2292780"/>
                </a:cubicBezTo>
                <a:cubicBezTo>
                  <a:pt x="1940510" y="2292780"/>
                  <a:pt x="1948330" y="2293669"/>
                  <a:pt x="1955973" y="2292780"/>
                </a:cubicBezTo>
                <a:cubicBezTo>
                  <a:pt x="1954551" y="2290114"/>
                  <a:pt x="1952240" y="2285493"/>
                  <a:pt x="1946730" y="2285493"/>
                </a:cubicBezTo>
                <a:close/>
                <a:moveTo>
                  <a:pt x="1970547" y="2296690"/>
                </a:moveTo>
                <a:cubicBezTo>
                  <a:pt x="1969836" y="2299356"/>
                  <a:pt x="1971969" y="2304866"/>
                  <a:pt x="1974457" y="2303977"/>
                </a:cubicBezTo>
                <a:lnTo>
                  <a:pt x="1970547" y="2296690"/>
                </a:lnTo>
                <a:close/>
                <a:moveTo>
                  <a:pt x="2063324" y="2442611"/>
                </a:moveTo>
                <a:lnTo>
                  <a:pt x="2063324" y="2434435"/>
                </a:lnTo>
                <a:cubicBezTo>
                  <a:pt x="2060303" y="2439945"/>
                  <a:pt x="2054082" y="2444566"/>
                  <a:pt x="2048039" y="2442611"/>
                </a:cubicBezTo>
                <a:lnTo>
                  <a:pt x="2048039" y="2448120"/>
                </a:lnTo>
                <a:cubicBezTo>
                  <a:pt x="2048039" y="2449009"/>
                  <a:pt x="2050350" y="2448120"/>
                  <a:pt x="2051061" y="2448120"/>
                </a:cubicBezTo>
                <a:cubicBezTo>
                  <a:pt x="2054971" y="2448120"/>
                  <a:pt x="2060303" y="2446343"/>
                  <a:pt x="2063324" y="2442611"/>
                </a:cubicBezTo>
                <a:close/>
                <a:moveTo>
                  <a:pt x="766748" y="1405350"/>
                </a:moveTo>
                <a:cubicBezTo>
                  <a:pt x="770659" y="1405350"/>
                  <a:pt x="772969" y="1402684"/>
                  <a:pt x="772969" y="1396108"/>
                </a:cubicBezTo>
                <a:cubicBezTo>
                  <a:pt x="772969" y="1375846"/>
                  <a:pt x="752174" y="1373180"/>
                  <a:pt x="754485" y="1348475"/>
                </a:cubicBezTo>
                <a:cubicBezTo>
                  <a:pt x="738311" y="1344742"/>
                  <a:pt x="734578" y="1344742"/>
                  <a:pt x="734578" y="1366959"/>
                </a:cubicBezTo>
                <a:cubicBezTo>
                  <a:pt x="743821" y="1359494"/>
                  <a:pt x="739199" y="1364293"/>
                  <a:pt x="751463" y="1366959"/>
                </a:cubicBezTo>
                <a:cubicBezTo>
                  <a:pt x="749153" y="1371402"/>
                  <a:pt x="751463" y="1378867"/>
                  <a:pt x="751463" y="1385266"/>
                </a:cubicBezTo>
                <a:cubicBezTo>
                  <a:pt x="751463" y="1386154"/>
                  <a:pt x="759817" y="1405350"/>
                  <a:pt x="766748" y="1405350"/>
                </a:cubicBezTo>
                <a:close/>
                <a:moveTo>
                  <a:pt x="711473" y="1313461"/>
                </a:moveTo>
                <a:cubicBezTo>
                  <a:pt x="709873" y="1314350"/>
                  <a:pt x="703830" y="1316127"/>
                  <a:pt x="703830" y="1313461"/>
                </a:cubicBezTo>
                <a:cubicBezTo>
                  <a:pt x="699920" y="1298709"/>
                  <a:pt x="703830" y="1298709"/>
                  <a:pt x="703830" y="1274892"/>
                </a:cubicBezTo>
                <a:cubicBezTo>
                  <a:pt x="693166" y="1282357"/>
                  <a:pt x="699920" y="1274892"/>
                  <a:pt x="686234" y="1274892"/>
                </a:cubicBezTo>
                <a:cubicBezTo>
                  <a:pt x="683213" y="1274892"/>
                  <a:pt x="676992" y="1276670"/>
                  <a:pt x="676992" y="1284135"/>
                </a:cubicBezTo>
                <a:cubicBezTo>
                  <a:pt x="676992" y="1297820"/>
                  <a:pt x="686234" y="1309906"/>
                  <a:pt x="697787" y="1311684"/>
                </a:cubicBezTo>
                <a:cubicBezTo>
                  <a:pt x="697787" y="1326436"/>
                  <a:pt x="700809" y="1337455"/>
                  <a:pt x="710051" y="1348475"/>
                </a:cubicBezTo>
                <a:cubicBezTo>
                  <a:pt x="717694" y="1339232"/>
                  <a:pt x="710051" y="1326436"/>
                  <a:pt x="711473" y="1313461"/>
                </a:cubicBezTo>
                <a:close/>
                <a:moveTo>
                  <a:pt x="1420813" y="785233"/>
                </a:moveTo>
                <a:cubicBezTo>
                  <a:pt x="1434498" y="785233"/>
                  <a:pt x="1437698" y="788787"/>
                  <a:pt x="1451561" y="777946"/>
                </a:cubicBezTo>
                <a:cubicBezTo>
                  <a:pt x="1436987" y="764082"/>
                  <a:pt x="1372469" y="743821"/>
                  <a:pt x="1372469" y="714494"/>
                </a:cubicBezTo>
                <a:cubicBezTo>
                  <a:pt x="1372469" y="690500"/>
                  <a:pt x="1351852" y="669350"/>
                  <a:pt x="1351852" y="636291"/>
                </a:cubicBezTo>
                <a:cubicBezTo>
                  <a:pt x="1351852" y="627937"/>
                  <a:pt x="1368737" y="619762"/>
                  <a:pt x="1368737" y="605898"/>
                </a:cubicBezTo>
                <a:cubicBezTo>
                  <a:pt x="1368737" y="592213"/>
                  <a:pt x="1355762" y="585637"/>
                  <a:pt x="1341899" y="585637"/>
                </a:cubicBezTo>
                <a:cubicBezTo>
                  <a:pt x="1329635" y="585637"/>
                  <a:pt x="1318971" y="592035"/>
                  <a:pt x="1318971" y="601277"/>
                </a:cubicBezTo>
                <a:cubicBezTo>
                  <a:pt x="1318971" y="604121"/>
                  <a:pt x="1318971" y="607676"/>
                  <a:pt x="1319682" y="610342"/>
                </a:cubicBezTo>
                <a:cubicBezTo>
                  <a:pt x="1307418" y="617629"/>
                  <a:pt x="1312039" y="610342"/>
                  <a:pt x="1298176" y="610342"/>
                </a:cubicBezTo>
                <a:cubicBezTo>
                  <a:pt x="1291955" y="610342"/>
                  <a:pt x="1284312" y="614963"/>
                  <a:pt x="1284312" y="622250"/>
                </a:cubicBezTo>
                <a:cubicBezTo>
                  <a:pt x="1284312" y="630603"/>
                  <a:pt x="1295865" y="673615"/>
                  <a:pt x="1301908" y="685701"/>
                </a:cubicBezTo>
                <a:cubicBezTo>
                  <a:pt x="1297998" y="689256"/>
                  <a:pt x="1297998" y="692988"/>
                  <a:pt x="1291955" y="692988"/>
                </a:cubicBezTo>
                <a:cubicBezTo>
                  <a:pt x="1278269" y="692988"/>
                  <a:pt x="1283602" y="670061"/>
                  <a:pt x="1278980" y="659041"/>
                </a:cubicBezTo>
                <a:cubicBezTo>
                  <a:pt x="1275248" y="648910"/>
                  <a:pt x="1264406" y="637002"/>
                  <a:pt x="1253564" y="633269"/>
                </a:cubicBezTo>
                <a:lnTo>
                  <a:pt x="1236680" y="633269"/>
                </a:lnTo>
                <a:cubicBezTo>
                  <a:pt x="1238279" y="638779"/>
                  <a:pt x="1239701" y="641445"/>
                  <a:pt x="1240590" y="649799"/>
                </a:cubicBezTo>
                <a:cubicBezTo>
                  <a:pt x="1232058" y="652643"/>
                  <a:pt x="1226015" y="654420"/>
                  <a:pt x="1217662" y="656375"/>
                </a:cubicBezTo>
                <a:cubicBezTo>
                  <a:pt x="1212152" y="639846"/>
                  <a:pt x="1204687" y="628826"/>
                  <a:pt x="1183181" y="628826"/>
                </a:cubicBezTo>
                <a:cubicBezTo>
                  <a:pt x="1170918" y="628826"/>
                  <a:pt x="1165586" y="640912"/>
                  <a:pt x="1159365" y="645355"/>
                </a:cubicBezTo>
                <a:cubicBezTo>
                  <a:pt x="1156343" y="639846"/>
                  <a:pt x="1157054" y="613185"/>
                  <a:pt x="1146390" y="613185"/>
                </a:cubicBezTo>
                <a:cubicBezTo>
                  <a:pt x="1118841" y="613185"/>
                  <a:pt x="1048991" y="646244"/>
                  <a:pt x="1048991" y="691211"/>
                </a:cubicBezTo>
                <a:cubicBezTo>
                  <a:pt x="1048991" y="695832"/>
                  <a:pt x="1063566" y="709518"/>
                  <a:pt x="1072097" y="709518"/>
                </a:cubicBezTo>
                <a:cubicBezTo>
                  <a:pt x="1082050" y="709518"/>
                  <a:pt x="1086671" y="706674"/>
                  <a:pt x="1098935" y="710406"/>
                </a:cubicBezTo>
                <a:cubicBezTo>
                  <a:pt x="1090404" y="716805"/>
                  <a:pt x="1068187" y="709518"/>
                  <a:pt x="1068187" y="729780"/>
                </a:cubicBezTo>
                <a:cubicBezTo>
                  <a:pt x="1068187" y="755551"/>
                  <a:pt x="1110310" y="746309"/>
                  <a:pt x="1127195" y="746309"/>
                </a:cubicBezTo>
                <a:lnTo>
                  <a:pt x="1167718" y="746309"/>
                </a:lnTo>
                <a:cubicBezTo>
                  <a:pt x="1175361" y="746309"/>
                  <a:pt x="1181582" y="751819"/>
                  <a:pt x="1186914" y="755551"/>
                </a:cubicBezTo>
                <a:cubicBezTo>
                  <a:pt x="1177672" y="756440"/>
                  <a:pt x="1173050" y="757328"/>
                  <a:pt x="1161675" y="757328"/>
                </a:cubicBezTo>
                <a:cubicBezTo>
                  <a:pt x="1129505" y="757328"/>
                  <a:pt x="1105689" y="761949"/>
                  <a:pt x="1087382" y="778479"/>
                </a:cubicBezTo>
                <a:cubicBezTo>
                  <a:pt x="1092714" y="789498"/>
                  <a:pt x="1106578" y="810649"/>
                  <a:pt x="1123462" y="810649"/>
                </a:cubicBezTo>
                <a:cubicBezTo>
                  <a:pt x="1134126" y="810649"/>
                  <a:pt x="1157232" y="807805"/>
                  <a:pt x="1165586" y="815092"/>
                </a:cubicBezTo>
                <a:cubicBezTo>
                  <a:pt x="1174828" y="823268"/>
                  <a:pt x="1166297" y="838020"/>
                  <a:pt x="1179449" y="838020"/>
                </a:cubicBezTo>
                <a:lnTo>
                  <a:pt x="1248410" y="838020"/>
                </a:lnTo>
                <a:cubicBezTo>
                  <a:pt x="1264584" y="824157"/>
                  <a:pt x="1283779" y="831622"/>
                  <a:pt x="1303686" y="819536"/>
                </a:cubicBezTo>
                <a:cubicBezTo>
                  <a:pt x="1315238" y="813137"/>
                  <a:pt x="1309906" y="803006"/>
                  <a:pt x="1323592" y="803006"/>
                </a:cubicBezTo>
                <a:cubicBezTo>
                  <a:pt x="1345809" y="803006"/>
                  <a:pt x="1356651" y="830555"/>
                  <a:pt x="1386510" y="830555"/>
                </a:cubicBezTo>
                <a:cubicBezTo>
                  <a:pt x="1405705" y="830555"/>
                  <a:pt x="1423301" y="831444"/>
                  <a:pt x="1430233" y="814026"/>
                </a:cubicBezTo>
                <a:cubicBezTo>
                  <a:pt x="1427211" y="811182"/>
                  <a:pt x="1423301" y="808516"/>
                  <a:pt x="1422590" y="801229"/>
                </a:cubicBezTo>
                <a:cubicBezTo>
                  <a:pt x="1419569" y="801229"/>
                  <a:pt x="1411037" y="801229"/>
                  <a:pt x="1411037" y="793942"/>
                </a:cubicBezTo>
                <a:cubicBezTo>
                  <a:pt x="1410860" y="787899"/>
                  <a:pt x="1414770" y="785233"/>
                  <a:pt x="1420813" y="785233"/>
                </a:cubicBezTo>
                <a:close/>
                <a:moveTo>
                  <a:pt x="937729" y="696188"/>
                </a:moveTo>
                <a:cubicBezTo>
                  <a:pt x="940040" y="700809"/>
                  <a:pt x="945372" y="714672"/>
                  <a:pt x="949282" y="714672"/>
                </a:cubicBezTo>
                <a:cubicBezTo>
                  <a:pt x="953192" y="714672"/>
                  <a:pt x="955325" y="723737"/>
                  <a:pt x="960835" y="723737"/>
                </a:cubicBezTo>
                <a:cubicBezTo>
                  <a:pt x="966878" y="723737"/>
                  <a:pt x="1019843" y="700809"/>
                  <a:pt x="1019843" y="693522"/>
                </a:cubicBezTo>
                <a:cubicBezTo>
                  <a:pt x="1019843" y="672371"/>
                  <a:pt x="1053613" y="633803"/>
                  <a:pt x="1077429" y="624560"/>
                </a:cubicBezTo>
                <a:cubicBezTo>
                  <a:pt x="1085072" y="621894"/>
                  <a:pt x="1125773" y="614430"/>
                  <a:pt x="1125773" y="604476"/>
                </a:cubicBezTo>
                <a:cubicBezTo>
                  <a:pt x="1125773" y="583326"/>
                  <a:pt x="1088271" y="564841"/>
                  <a:pt x="1072097" y="564841"/>
                </a:cubicBezTo>
                <a:cubicBezTo>
                  <a:pt x="1062144" y="564841"/>
                  <a:pt x="1052902" y="575861"/>
                  <a:pt x="1045970" y="567685"/>
                </a:cubicBezTo>
                <a:cubicBezTo>
                  <a:pt x="1029085" y="565730"/>
                  <a:pt x="1021443" y="554888"/>
                  <a:pt x="1004558" y="549201"/>
                </a:cubicBezTo>
                <a:cubicBezTo>
                  <a:pt x="990694" y="544580"/>
                  <a:pt x="983052" y="555599"/>
                  <a:pt x="973810" y="555599"/>
                </a:cubicBezTo>
                <a:cubicBezTo>
                  <a:pt x="955503" y="555599"/>
                  <a:pt x="946972" y="546357"/>
                  <a:pt x="927954" y="555599"/>
                </a:cubicBezTo>
                <a:cubicBezTo>
                  <a:pt x="928665" y="565552"/>
                  <a:pt x="939329" y="580482"/>
                  <a:pt x="939329" y="587592"/>
                </a:cubicBezTo>
                <a:cubicBezTo>
                  <a:pt x="939329" y="620828"/>
                  <a:pt x="900938" y="646422"/>
                  <a:pt x="900938" y="677703"/>
                </a:cubicBezTo>
                <a:cubicBezTo>
                  <a:pt x="900938" y="688723"/>
                  <a:pt x="931686" y="686057"/>
                  <a:pt x="937729" y="696188"/>
                </a:cubicBezTo>
                <a:close/>
                <a:moveTo>
                  <a:pt x="1119552" y="445226"/>
                </a:moveTo>
                <a:cubicBezTo>
                  <a:pt x="1133416" y="442382"/>
                  <a:pt x="1138037" y="445226"/>
                  <a:pt x="1144791" y="445226"/>
                </a:cubicBezTo>
                <a:cubicBezTo>
                  <a:pt x="1147812" y="445226"/>
                  <a:pt x="1157054" y="448070"/>
                  <a:pt x="1157765" y="459089"/>
                </a:cubicBezTo>
                <a:lnTo>
                  <a:pt x="1175361" y="459089"/>
                </a:lnTo>
                <a:cubicBezTo>
                  <a:pt x="1198466" y="459089"/>
                  <a:pt x="1214463" y="493925"/>
                  <a:pt x="1248232" y="493925"/>
                </a:cubicBezTo>
                <a:cubicBezTo>
                  <a:pt x="1258185" y="493925"/>
                  <a:pt x="1262096" y="490193"/>
                  <a:pt x="1265117" y="482017"/>
                </a:cubicBezTo>
                <a:cubicBezTo>
                  <a:pt x="1256764" y="482017"/>
                  <a:pt x="1252853" y="481128"/>
                  <a:pt x="1249832" y="479351"/>
                </a:cubicBezTo>
                <a:cubicBezTo>
                  <a:pt x="1250543" y="477574"/>
                  <a:pt x="1255164" y="475619"/>
                  <a:pt x="1257474" y="475619"/>
                </a:cubicBezTo>
                <a:lnTo>
                  <a:pt x="1257474" y="463710"/>
                </a:lnTo>
                <a:cubicBezTo>
                  <a:pt x="1252142" y="462644"/>
                  <a:pt x="1238279" y="458201"/>
                  <a:pt x="1238279" y="450025"/>
                </a:cubicBezTo>
                <a:cubicBezTo>
                  <a:pt x="1238279" y="435273"/>
                  <a:pt x="1258185" y="427986"/>
                  <a:pt x="1265828" y="420521"/>
                </a:cubicBezTo>
                <a:cubicBezTo>
                  <a:pt x="1270449" y="424253"/>
                  <a:pt x="1275070" y="427097"/>
                  <a:pt x="1280402" y="427097"/>
                </a:cubicBezTo>
                <a:cubicBezTo>
                  <a:pt x="1279691" y="434384"/>
                  <a:pt x="1280402" y="437228"/>
                  <a:pt x="1280402" y="439005"/>
                </a:cubicBezTo>
                <a:cubicBezTo>
                  <a:pt x="1280402" y="452691"/>
                  <a:pt x="1294977" y="472953"/>
                  <a:pt x="1309551" y="472953"/>
                </a:cubicBezTo>
                <a:cubicBezTo>
                  <a:pt x="1316482" y="472953"/>
                  <a:pt x="1320215" y="461933"/>
                  <a:pt x="1330168" y="461933"/>
                </a:cubicBezTo>
                <a:cubicBezTo>
                  <a:pt x="1339410" y="461933"/>
                  <a:pt x="1347764" y="473841"/>
                  <a:pt x="1347764" y="484861"/>
                </a:cubicBezTo>
                <a:cubicBezTo>
                  <a:pt x="1347764" y="497658"/>
                  <a:pt x="1329457" y="525207"/>
                  <a:pt x="1322525" y="527873"/>
                </a:cubicBezTo>
                <a:cubicBezTo>
                  <a:pt x="1317904" y="529828"/>
                  <a:pt x="1272760" y="523429"/>
                  <a:pt x="1272760" y="526095"/>
                </a:cubicBezTo>
                <a:cubicBezTo>
                  <a:pt x="1272760" y="527873"/>
                  <a:pt x="1223705" y="540847"/>
                  <a:pt x="1221394" y="541736"/>
                </a:cubicBezTo>
                <a:cubicBezTo>
                  <a:pt x="1206109" y="549023"/>
                  <a:pt x="1190646" y="555599"/>
                  <a:pt x="1171628" y="555599"/>
                </a:cubicBezTo>
                <a:cubicBezTo>
                  <a:pt x="1162386" y="555599"/>
                  <a:pt x="1150123" y="547246"/>
                  <a:pt x="1150123" y="541736"/>
                </a:cubicBezTo>
                <a:cubicBezTo>
                  <a:pt x="1150123" y="527873"/>
                  <a:pt x="1161675" y="530716"/>
                  <a:pt x="1171628" y="530716"/>
                </a:cubicBezTo>
                <a:cubicBezTo>
                  <a:pt x="1167007" y="523429"/>
                  <a:pt x="1160076" y="518808"/>
                  <a:pt x="1158654" y="509566"/>
                </a:cubicBezTo>
                <a:cubicBezTo>
                  <a:pt x="1154033" y="510455"/>
                  <a:pt x="1150123" y="515964"/>
                  <a:pt x="1150123" y="521652"/>
                </a:cubicBezTo>
                <a:cubicBezTo>
                  <a:pt x="1137148" y="523429"/>
                  <a:pt x="1127195" y="527873"/>
                  <a:pt x="1117953" y="527873"/>
                </a:cubicBezTo>
                <a:cubicBezTo>
                  <a:pt x="1107999" y="527873"/>
                  <a:pt x="1096447" y="521652"/>
                  <a:pt x="1091115" y="521652"/>
                </a:cubicBezTo>
                <a:cubicBezTo>
                  <a:pt x="1084894" y="521652"/>
                  <a:pt x="1079562" y="515253"/>
                  <a:pt x="1079562" y="507789"/>
                </a:cubicBezTo>
                <a:cubicBezTo>
                  <a:pt x="1079562" y="498546"/>
                  <a:pt x="1082583" y="500501"/>
                  <a:pt x="1079562" y="494103"/>
                </a:cubicBezTo>
                <a:cubicBezTo>
                  <a:pt x="1087204" y="492326"/>
                  <a:pt x="1091115" y="484861"/>
                  <a:pt x="1098757" y="484861"/>
                </a:cubicBezTo>
                <a:cubicBezTo>
                  <a:pt x="1101956" y="484861"/>
                  <a:pt x="1104622" y="485394"/>
                  <a:pt x="1107288" y="485927"/>
                </a:cubicBezTo>
                <a:cubicBezTo>
                  <a:pt x="1104445" y="484683"/>
                  <a:pt x="1101601" y="483261"/>
                  <a:pt x="1098757" y="482017"/>
                </a:cubicBezTo>
                <a:lnTo>
                  <a:pt x="1098757" y="468331"/>
                </a:lnTo>
                <a:cubicBezTo>
                  <a:pt x="1104800" y="467443"/>
                  <a:pt x="1111732" y="468331"/>
                  <a:pt x="1111732" y="468331"/>
                </a:cubicBezTo>
                <a:cubicBezTo>
                  <a:pt x="1112265" y="468331"/>
                  <a:pt x="1114042" y="468687"/>
                  <a:pt x="1115998" y="469042"/>
                </a:cubicBezTo>
                <a:cubicBezTo>
                  <a:pt x="1113154" y="467976"/>
                  <a:pt x="1110488" y="466732"/>
                  <a:pt x="1107999" y="464777"/>
                </a:cubicBezTo>
                <a:cubicBezTo>
                  <a:pt x="1111021" y="459445"/>
                  <a:pt x="1117064" y="454646"/>
                  <a:pt x="1123285" y="454646"/>
                </a:cubicBezTo>
                <a:cubicBezTo>
                  <a:pt x="1123996" y="454646"/>
                  <a:pt x="1124529" y="454824"/>
                  <a:pt x="1125240" y="454824"/>
                </a:cubicBezTo>
                <a:cubicBezTo>
                  <a:pt x="1121863" y="452691"/>
                  <a:pt x="1119552" y="449847"/>
                  <a:pt x="1119552" y="445226"/>
                </a:cubicBezTo>
                <a:close/>
                <a:moveTo>
                  <a:pt x="1134482" y="472597"/>
                </a:moveTo>
                <a:cubicBezTo>
                  <a:pt x="1139281" y="473663"/>
                  <a:pt x="1143724" y="474374"/>
                  <a:pt x="1146390" y="474730"/>
                </a:cubicBezTo>
                <a:cubicBezTo>
                  <a:pt x="1142302" y="473663"/>
                  <a:pt x="1138214" y="473130"/>
                  <a:pt x="1134482" y="472597"/>
                </a:cubicBezTo>
                <a:close/>
                <a:moveTo>
                  <a:pt x="1041349" y="489482"/>
                </a:moveTo>
                <a:cubicBezTo>
                  <a:pt x="1041349" y="495880"/>
                  <a:pt x="1048280" y="500501"/>
                  <a:pt x="1054323" y="500501"/>
                </a:cubicBezTo>
                <a:cubicBezTo>
                  <a:pt x="1064277" y="500501"/>
                  <a:pt x="1075829" y="481128"/>
                  <a:pt x="1077251" y="468331"/>
                </a:cubicBezTo>
                <a:cubicBezTo>
                  <a:pt x="1069609" y="467443"/>
                  <a:pt x="1041349" y="474730"/>
                  <a:pt x="1041349" y="489482"/>
                </a:cubicBezTo>
                <a:close/>
                <a:moveTo>
                  <a:pt x="1148701" y="434206"/>
                </a:moveTo>
                <a:lnTo>
                  <a:pt x="1165586" y="434206"/>
                </a:lnTo>
                <a:lnTo>
                  <a:pt x="1165586" y="422298"/>
                </a:lnTo>
                <a:lnTo>
                  <a:pt x="1138748" y="422298"/>
                </a:lnTo>
                <a:cubicBezTo>
                  <a:pt x="1138748" y="430652"/>
                  <a:pt x="1144791" y="434206"/>
                  <a:pt x="1148701" y="434206"/>
                </a:cubicBezTo>
                <a:close/>
                <a:moveTo>
                  <a:pt x="985362" y="468154"/>
                </a:moveTo>
                <a:cubicBezTo>
                  <a:pt x="993005" y="468154"/>
                  <a:pt x="997626" y="473663"/>
                  <a:pt x="1006868" y="468154"/>
                </a:cubicBezTo>
                <a:cubicBezTo>
                  <a:pt x="1008290" y="471886"/>
                  <a:pt x="1013622" y="482017"/>
                  <a:pt x="1019843" y="482017"/>
                </a:cubicBezTo>
                <a:cubicBezTo>
                  <a:pt x="1028196" y="482017"/>
                  <a:pt x="1034417" y="471886"/>
                  <a:pt x="1036017" y="461755"/>
                </a:cubicBezTo>
                <a:cubicBezTo>
                  <a:pt x="1048991" y="463533"/>
                  <a:pt x="1060544" y="448958"/>
                  <a:pt x="1062144" y="433318"/>
                </a:cubicBezTo>
                <a:cubicBezTo>
                  <a:pt x="1069075" y="437939"/>
                  <a:pt x="1068187" y="459089"/>
                  <a:pt x="1081339" y="459089"/>
                </a:cubicBezTo>
                <a:lnTo>
                  <a:pt x="1114220" y="429585"/>
                </a:lnTo>
                <a:cubicBezTo>
                  <a:pt x="1114220" y="422298"/>
                  <a:pt x="1108888" y="420343"/>
                  <a:pt x="1108177" y="411279"/>
                </a:cubicBezTo>
                <a:cubicBezTo>
                  <a:pt x="1113509" y="409501"/>
                  <a:pt x="1118130" y="403103"/>
                  <a:pt x="1118130" y="396527"/>
                </a:cubicBezTo>
                <a:cubicBezTo>
                  <a:pt x="1118130" y="379997"/>
                  <a:pt x="1072097" y="394749"/>
                  <a:pt x="1072097" y="394749"/>
                </a:cubicBezTo>
                <a:cubicBezTo>
                  <a:pt x="1065165" y="393861"/>
                  <a:pt x="1064454" y="392794"/>
                  <a:pt x="1058234" y="392794"/>
                </a:cubicBezTo>
                <a:cubicBezTo>
                  <a:pt x="1036728" y="392794"/>
                  <a:pt x="1032995" y="416611"/>
                  <a:pt x="1018421" y="426919"/>
                </a:cubicBezTo>
                <a:cubicBezTo>
                  <a:pt x="1005446" y="435984"/>
                  <a:pt x="993894" y="437939"/>
                  <a:pt x="981630" y="445226"/>
                </a:cubicBezTo>
                <a:cubicBezTo>
                  <a:pt x="978608" y="447181"/>
                  <a:pt x="964745" y="459978"/>
                  <a:pt x="964745" y="461755"/>
                </a:cubicBezTo>
                <a:cubicBezTo>
                  <a:pt x="964745" y="464421"/>
                  <a:pt x="970966" y="469042"/>
                  <a:pt x="972388" y="475441"/>
                </a:cubicBezTo>
                <a:cubicBezTo>
                  <a:pt x="978431" y="474730"/>
                  <a:pt x="980741" y="468154"/>
                  <a:pt x="985362" y="468154"/>
                </a:cubicBezTo>
                <a:close/>
                <a:moveTo>
                  <a:pt x="1203799" y="346939"/>
                </a:moveTo>
                <a:lnTo>
                  <a:pt x="1236857" y="346939"/>
                </a:lnTo>
                <a:cubicBezTo>
                  <a:pt x="1246099" y="346939"/>
                  <a:pt x="1251432" y="341429"/>
                  <a:pt x="1257474" y="337874"/>
                </a:cubicBezTo>
                <a:cubicBezTo>
                  <a:pt x="1254453" y="325966"/>
                  <a:pt x="1241301" y="314946"/>
                  <a:pt x="1225304" y="314946"/>
                </a:cubicBezTo>
                <a:cubicBezTo>
                  <a:pt x="1215351" y="314946"/>
                  <a:pt x="1169318" y="335030"/>
                  <a:pt x="1169318" y="347116"/>
                </a:cubicBezTo>
                <a:cubicBezTo>
                  <a:pt x="1175361" y="346228"/>
                  <a:pt x="1178560" y="339829"/>
                  <a:pt x="1184603" y="339829"/>
                </a:cubicBezTo>
                <a:cubicBezTo>
                  <a:pt x="1192423" y="339651"/>
                  <a:pt x="1194556" y="346939"/>
                  <a:pt x="1203799" y="346939"/>
                </a:cubicBezTo>
                <a:close/>
                <a:moveTo>
                  <a:pt x="1234547" y="351560"/>
                </a:moveTo>
                <a:cubicBezTo>
                  <a:pt x="1218550" y="351560"/>
                  <a:pt x="1171628" y="353337"/>
                  <a:pt x="1171628" y="374665"/>
                </a:cubicBezTo>
                <a:cubicBezTo>
                  <a:pt x="1171628" y="382841"/>
                  <a:pt x="1184603" y="399370"/>
                  <a:pt x="1196156" y="399370"/>
                </a:cubicBezTo>
                <a:cubicBezTo>
                  <a:pt x="1213041" y="399370"/>
                  <a:pt x="1238279" y="391195"/>
                  <a:pt x="1236857" y="371821"/>
                </a:cubicBezTo>
                <a:lnTo>
                  <a:pt x="1215351" y="371821"/>
                </a:lnTo>
                <a:cubicBezTo>
                  <a:pt x="1226904" y="371821"/>
                  <a:pt x="1239879" y="368978"/>
                  <a:pt x="1248232" y="360802"/>
                </a:cubicBezTo>
                <a:cubicBezTo>
                  <a:pt x="1245922" y="357069"/>
                  <a:pt x="1242900" y="351560"/>
                  <a:pt x="1234547" y="351560"/>
                </a:cubicBezTo>
                <a:close/>
                <a:moveTo>
                  <a:pt x="1150123" y="380886"/>
                </a:moveTo>
                <a:cubicBezTo>
                  <a:pt x="1155455" y="380886"/>
                  <a:pt x="1157765" y="375376"/>
                  <a:pt x="1160964" y="369866"/>
                </a:cubicBezTo>
                <a:cubicBezTo>
                  <a:pt x="1156343" y="367200"/>
                  <a:pt x="1134837" y="344095"/>
                  <a:pt x="1134837" y="367200"/>
                </a:cubicBezTo>
                <a:cubicBezTo>
                  <a:pt x="1134837" y="371821"/>
                  <a:pt x="1143369" y="380886"/>
                  <a:pt x="1150123" y="380886"/>
                </a:cubicBezTo>
                <a:close/>
                <a:moveTo>
                  <a:pt x="1531186" y="645533"/>
                </a:moveTo>
                <a:cubicBezTo>
                  <a:pt x="1531186" y="636291"/>
                  <a:pt x="1533497" y="644467"/>
                  <a:pt x="1533497" y="631848"/>
                </a:cubicBezTo>
                <a:cubicBezTo>
                  <a:pt x="1533497" y="621717"/>
                  <a:pt x="1511280" y="629892"/>
                  <a:pt x="1505059" y="630959"/>
                </a:cubicBezTo>
                <a:cubicBezTo>
                  <a:pt x="1510391" y="622605"/>
                  <a:pt x="1529587" y="615318"/>
                  <a:pt x="1529587" y="597012"/>
                </a:cubicBezTo>
                <a:cubicBezTo>
                  <a:pt x="1529587" y="592390"/>
                  <a:pt x="1524255" y="587769"/>
                  <a:pt x="1521944" y="587769"/>
                </a:cubicBezTo>
                <a:lnTo>
                  <a:pt x="1491196" y="587769"/>
                </a:lnTo>
                <a:cubicBezTo>
                  <a:pt x="1474311" y="587769"/>
                  <a:pt x="1457426" y="584037"/>
                  <a:pt x="1445162" y="598789"/>
                </a:cubicBezTo>
                <a:cubicBezTo>
                  <a:pt x="1444452" y="601455"/>
                  <a:pt x="1439831" y="603410"/>
                  <a:pt x="1439831" y="606254"/>
                </a:cubicBezTo>
                <a:cubicBezTo>
                  <a:pt x="1439831" y="618162"/>
                  <a:pt x="1454405" y="616385"/>
                  <a:pt x="1464358" y="618162"/>
                </a:cubicBezTo>
                <a:lnTo>
                  <a:pt x="1464358" y="643045"/>
                </a:lnTo>
                <a:lnTo>
                  <a:pt x="1452805" y="643045"/>
                </a:lnTo>
                <a:cubicBezTo>
                  <a:pt x="1439831" y="643045"/>
                  <a:pt x="1428278" y="632025"/>
                  <a:pt x="1418325" y="632025"/>
                </a:cubicBezTo>
                <a:lnTo>
                  <a:pt x="1418325" y="647666"/>
                </a:lnTo>
                <a:cubicBezTo>
                  <a:pt x="1440541" y="674326"/>
                  <a:pt x="1464358" y="670594"/>
                  <a:pt x="1485864" y="696365"/>
                </a:cubicBezTo>
                <a:cubicBezTo>
                  <a:pt x="1490485" y="701875"/>
                  <a:pt x="1491907" y="712006"/>
                  <a:pt x="1502749" y="712006"/>
                </a:cubicBezTo>
                <a:cubicBezTo>
                  <a:pt x="1509680" y="712006"/>
                  <a:pt x="1511102" y="700986"/>
                  <a:pt x="1518034" y="698143"/>
                </a:cubicBezTo>
                <a:cubicBezTo>
                  <a:pt x="1542561" y="687123"/>
                  <a:pt x="1545050" y="700453"/>
                  <a:pt x="1548782" y="650332"/>
                </a:cubicBezTo>
                <a:cubicBezTo>
                  <a:pt x="1544339" y="648377"/>
                  <a:pt x="1534208" y="646422"/>
                  <a:pt x="1531186" y="645533"/>
                </a:cubicBezTo>
                <a:close/>
                <a:moveTo>
                  <a:pt x="1380112" y="435984"/>
                </a:moveTo>
                <a:lnTo>
                  <a:pt x="1370869" y="435984"/>
                </a:lnTo>
                <a:cubicBezTo>
                  <a:pt x="1370869" y="440605"/>
                  <a:pt x="1371936" y="443982"/>
                  <a:pt x="1373535" y="446826"/>
                </a:cubicBezTo>
                <a:lnTo>
                  <a:pt x="1372469" y="445048"/>
                </a:lnTo>
                <a:lnTo>
                  <a:pt x="1372469" y="461755"/>
                </a:lnTo>
                <a:cubicBezTo>
                  <a:pt x="1378512" y="467265"/>
                  <a:pt x="1384022" y="473663"/>
                  <a:pt x="1391664" y="470997"/>
                </a:cubicBezTo>
                <a:lnTo>
                  <a:pt x="1393975" y="480062"/>
                </a:lnTo>
                <a:lnTo>
                  <a:pt x="1405528" y="480062"/>
                </a:lnTo>
                <a:cubicBezTo>
                  <a:pt x="1405528" y="485572"/>
                  <a:pt x="1409260" y="491081"/>
                  <a:pt x="1414770" y="491081"/>
                </a:cubicBezTo>
                <a:cubicBezTo>
                  <a:pt x="1430055" y="491081"/>
                  <a:pt x="1456893" y="481839"/>
                  <a:pt x="1470756" y="481839"/>
                </a:cubicBezTo>
                <a:cubicBezTo>
                  <a:pt x="1473778" y="481839"/>
                  <a:pt x="1477688" y="482728"/>
                  <a:pt x="1479998" y="484683"/>
                </a:cubicBezTo>
                <a:cubicBezTo>
                  <a:pt x="1475377" y="490193"/>
                  <a:pt x="1460803" y="490193"/>
                  <a:pt x="1460803" y="498369"/>
                </a:cubicBezTo>
                <a:cubicBezTo>
                  <a:pt x="1460092" y="501035"/>
                  <a:pt x="1460092" y="504945"/>
                  <a:pt x="1460803" y="507611"/>
                </a:cubicBezTo>
                <a:cubicBezTo>
                  <a:pt x="1457782" y="509388"/>
                  <a:pt x="1455471" y="513121"/>
                  <a:pt x="1455471" y="516853"/>
                </a:cubicBezTo>
                <a:cubicBezTo>
                  <a:pt x="1455471" y="525207"/>
                  <a:pt x="1475377" y="521474"/>
                  <a:pt x="1479998" y="521474"/>
                </a:cubicBezTo>
                <a:cubicBezTo>
                  <a:pt x="1482309" y="521474"/>
                  <a:pt x="1499194" y="521474"/>
                  <a:pt x="1510569" y="516853"/>
                </a:cubicBezTo>
                <a:cubicBezTo>
                  <a:pt x="1507547" y="491081"/>
                  <a:pt x="1516790" y="480062"/>
                  <a:pt x="1516790" y="459089"/>
                </a:cubicBezTo>
                <a:cubicBezTo>
                  <a:pt x="1516790" y="445226"/>
                  <a:pt x="1515190" y="435984"/>
                  <a:pt x="1501505" y="435984"/>
                </a:cubicBezTo>
                <a:cubicBezTo>
                  <a:pt x="1495284" y="435984"/>
                  <a:pt x="1492262" y="443449"/>
                  <a:pt x="1486219" y="443449"/>
                </a:cubicBezTo>
                <a:cubicBezTo>
                  <a:pt x="1471645" y="443449"/>
                  <a:pt x="1464002" y="434206"/>
                  <a:pt x="1451739" y="434206"/>
                </a:cubicBezTo>
                <a:cubicBezTo>
                  <a:pt x="1446407" y="434206"/>
                  <a:pt x="1443207" y="432251"/>
                  <a:pt x="1437875" y="435095"/>
                </a:cubicBezTo>
                <a:cubicBezTo>
                  <a:pt x="1440897" y="448070"/>
                  <a:pt x="1451739" y="448070"/>
                  <a:pt x="1464713" y="448070"/>
                </a:cubicBezTo>
                <a:lnTo>
                  <a:pt x="1464713" y="468331"/>
                </a:lnTo>
                <a:cubicBezTo>
                  <a:pt x="1445518" y="468331"/>
                  <a:pt x="1439475" y="448070"/>
                  <a:pt x="1422590" y="448070"/>
                </a:cubicBezTo>
                <a:lnTo>
                  <a:pt x="1422590" y="459089"/>
                </a:lnTo>
                <a:cubicBezTo>
                  <a:pt x="1425612" y="463710"/>
                  <a:pt x="1431832" y="470109"/>
                  <a:pt x="1437875" y="474730"/>
                </a:cubicBezTo>
                <a:cubicBezTo>
                  <a:pt x="1413881" y="482906"/>
                  <a:pt x="1402506" y="435984"/>
                  <a:pt x="1380112" y="435984"/>
                </a:cubicBezTo>
                <a:close/>
                <a:moveTo>
                  <a:pt x="1499016" y="812782"/>
                </a:moveTo>
                <a:cubicBezTo>
                  <a:pt x="1495995" y="813670"/>
                  <a:pt x="1482131" y="809938"/>
                  <a:pt x="1482131" y="817225"/>
                </a:cubicBezTo>
                <a:cubicBezTo>
                  <a:pt x="1482131" y="820069"/>
                  <a:pt x="1538829" y="844774"/>
                  <a:pt x="1548782" y="844774"/>
                </a:cubicBezTo>
                <a:cubicBezTo>
                  <a:pt x="1557313" y="844774"/>
                  <a:pt x="1560335" y="835532"/>
                  <a:pt x="1567977" y="830200"/>
                </a:cubicBezTo>
                <a:cubicBezTo>
                  <a:pt x="1563356" y="817225"/>
                  <a:pt x="1531897" y="783278"/>
                  <a:pt x="1520522" y="783278"/>
                </a:cubicBezTo>
                <a:cubicBezTo>
                  <a:pt x="1505059" y="783278"/>
                  <a:pt x="1508258" y="809049"/>
                  <a:pt x="1499016" y="812782"/>
                </a:cubicBezTo>
                <a:close/>
                <a:moveTo>
                  <a:pt x="1602458" y="567508"/>
                </a:moveTo>
                <a:cubicBezTo>
                  <a:pt x="1586462" y="567508"/>
                  <a:pt x="1581663" y="580304"/>
                  <a:pt x="1581663" y="581193"/>
                </a:cubicBezTo>
                <a:cubicBezTo>
                  <a:pt x="1581663" y="583859"/>
                  <a:pt x="1580063" y="589369"/>
                  <a:pt x="1581663" y="590258"/>
                </a:cubicBezTo>
                <a:lnTo>
                  <a:pt x="1564067" y="590258"/>
                </a:lnTo>
                <a:lnTo>
                  <a:pt x="1564067" y="605898"/>
                </a:lnTo>
                <a:cubicBezTo>
                  <a:pt x="1569399" y="624383"/>
                  <a:pt x="1564067" y="635224"/>
                  <a:pt x="1576331" y="649977"/>
                </a:cubicBezTo>
                <a:cubicBezTo>
                  <a:pt x="1575620" y="654420"/>
                  <a:pt x="1575620" y="665617"/>
                  <a:pt x="1575620" y="677525"/>
                </a:cubicBezTo>
                <a:lnTo>
                  <a:pt x="1590905" y="677525"/>
                </a:lnTo>
                <a:cubicBezTo>
                  <a:pt x="1600147" y="666506"/>
                  <a:pt x="1606368" y="663662"/>
                  <a:pt x="1608679" y="647310"/>
                </a:cubicBezTo>
                <a:lnTo>
                  <a:pt x="1598725" y="647310"/>
                </a:lnTo>
                <a:cubicBezTo>
                  <a:pt x="1603347" y="628826"/>
                  <a:pt x="1603347" y="640912"/>
                  <a:pt x="1620231" y="640912"/>
                </a:cubicBezTo>
                <a:cubicBezTo>
                  <a:pt x="1643337" y="640912"/>
                  <a:pt x="1654001" y="620650"/>
                  <a:pt x="1663954" y="604121"/>
                </a:cubicBezTo>
                <a:cubicBezTo>
                  <a:pt x="1663954" y="604121"/>
                  <a:pt x="1677818" y="592035"/>
                  <a:pt x="1677818" y="590258"/>
                </a:cubicBezTo>
                <a:cubicBezTo>
                  <a:pt x="1677818" y="585637"/>
                  <a:pt x="1676929" y="582970"/>
                  <a:pt x="1677818" y="578349"/>
                </a:cubicBezTo>
                <a:cubicBezTo>
                  <a:pt x="1650091" y="578527"/>
                  <a:pt x="1628585" y="567508"/>
                  <a:pt x="1602458" y="567508"/>
                </a:cubicBezTo>
                <a:close/>
                <a:moveTo>
                  <a:pt x="1361094" y="408435"/>
                </a:moveTo>
                <a:cubicBezTo>
                  <a:pt x="1366426" y="408435"/>
                  <a:pt x="1371047" y="403814"/>
                  <a:pt x="1371758" y="397415"/>
                </a:cubicBezTo>
                <a:cubicBezTo>
                  <a:pt x="1355762" y="391017"/>
                  <a:pt x="1354162" y="371644"/>
                  <a:pt x="1334256" y="371644"/>
                </a:cubicBezTo>
                <a:cubicBezTo>
                  <a:pt x="1334256" y="383730"/>
                  <a:pt x="1352563" y="408435"/>
                  <a:pt x="1361094" y="408435"/>
                </a:cubicBezTo>
                <a:close/>
                <a:moveTo>
                  <a:pt x="1357184" y="520585"/>
                </a:moveTo>
                <a:cubicBezTo>
                  <a:pt x="1363404" y="519697"/>
                  <a:pt x="1365004" y="521474"/>
                  <a:pt x="1372469" y="521474"/>
                </a:cubicBezTo>
                <a:cubicBezTo>
                  <a:pt x="1377090" y="521474"/>
                  <a:pt x="1384022" y="520585"/>
                  <a:pt x="1384022" y="509388"/>
                </a:cubicBezTo>
                <a:cubicBezTo>
                  <a:pt x="1384022" y="502990"/>
                  <a:pt x="1380112" y="500324"/>
                  <a:pt x="1378690" y="495525"/>
                </a:cubicBezTo>
                <a:cubicBezTo>
                  <a:pt x="1367848" y="500501"/>
                  <a:pt x="1360205" y="504945"/>
                  <a:pt x="1357184" y="520585"/>
                </a:cubicBezTo>
                <a:close/>
                <a:moveTo>
                  <a:pt x="1357184" y="301083"/>
                </a:moveTo>
                <a:cubicBezTo>
                  <a:pt x="1356473" y="304815"/>
                  <a:pt x="1354162" y="308370"/>
                  <a:pt x="1351852" y="310325"/>
                </a:cubicBezTo>
                <a:cubicBezTo>
                  <a:pt x="1357895" y="315835"/>
                  <a:pt x="1361805" y="310325"/>
                  <a:pt x="1378690" y="310325"/>
                </a:cubicBezTo>
                <a:cubicBezTo>
                  <a:pt x="1377268" y="313169"/>
                  <a:pt x="1377268" y="318501"/>
                  <a:pt x="1378690" y="321345"/>
                </a:cubicBezTo>
                <a:cubicBezTo>
                  <a:pt x="1369448" y="325077"/>
                  <a:pt x="1362516" y="324011"/>
                  <a:pt x="1355762" y="332364"/>
                </a:cubicBezTo>
                <a:cubicBezTo>
                  <a:pt x="1362516" y="340540"/>
                  <a:pt x="1365715" y="339651"/>
                  <a:pt x="1376379" y="339651"/>
                </a:cubicBezTo>
                <a:cubicBezTo>
                  <a:pt x="1387932" y="339651"/>
                  <a:pt x="1397885" y="335030"/>
                  <a:pt x="1401617" y="343384"/>
                </a:cubicBezTo>
                <a:cubicBezTo>
                  <a:pt x="1415481" y="341606"/>
                  <a:pt x="1423834" y="346939"/>
                  <a:pt x="1437520" y="346939"/>
                </a:cubicBezTo>
                <a:cubicBezTo>
                  <a:pt x="1455116" y="346939"/>
                  <a:pt x="1453694" y="369866"/>
                  <a:pt x="1472000" y="369866"/>
                </a:cubicBezTo>
                <a:cubicBezTo>
                  <a:pt x="1478221" y="369866"/>
                  <a:pt x="1485864" y="367200"/>
                  <a:pt x="1485864" y="357958"/>
                </a:cubicBezTo>
                <a:cubicBezTo>
                  <a:pt x="1485864" y="347827"/>
                  <a:pt x="1470579" y="340540"/>
                  <a:pt x="1464358" y="333075"/>
                </a:cubicBezTo>
                <a:cubicBezTo>
                  <a:pt x="1465958" y="330231"/>
                  <a:pt x="1468979" y="326677"/>
                  <a:pt x="1470579" y="323833"/>
                </a:cubicBezTo>
                <a:cubicBezTo>
                  <a:pt x="1466668" y="319212"/>
                  <a:pt x="1458315" y="302683"/>
                  <a:pt x="1447473" y="302683"/>
                </a:cubicBezTo>
                <a:cubicBezTo>
                  <a:pt x="1442852" y="302683"/>
                  <a:pt x="1440541" y="309970"/>
                  <a:pt x="1436098" y="309970"/>
                </a:cubicBezTo>
                <a:cubicBezTo>
                  <a:pt x="1427745" y="309970"/>
                  <a:pt x="1428455" y="288819"/>
                  <a:pt x="1413170" y="288819"/>
                </a:cubicBezTo>
                <a:cubicBezTo>
                  <a:pt x="1406950" y="288819"/>
                  <a:pt x="1403928" y="296284"/>
                  <a:pt x="1397885" y="296284"/>
                </a:cubicBezTo>
                <a:cubicBezTo>
                  <a:pt x="1388643" y="296284"/>
                  <a:pt x="1384910" y="279755"/>
                  <a:pt x="1368737" y="279755"/>
                </a:cubicBezTo>
                <a:cubicBezTo>
                  <a:pt x="1359494" y="279755"/>
                  <a:pt x="1353451" y="285265"/>
                  <a:pt x="1344209" y="287042"/>
                </a:cubicBezTo>
                <a:cubicBezTo>
                  <a:pt x="1344209" y="298239"/>
                  <a:pt x="1346520" y="301083"/>
                  <a:pt x="1357184" y="301083"/>
                </a:cubicBezTo>
                <a:close/>
                <a:moveTo>
                  <a:pt x="1420813" y="357958"/>
                </a:moveTo>
                <a:cubicBezTo>
                  <a:pt x="1417791" y="357958"/>
                  <a:pt x="1400196" y="371821"/>
                  <a:pt x="1413881" y="371821"/>
                </a:cubicBezTo>
                <a:cubicBezTo>
                  <a:pt x="1425434" y="371821"/>
                  <a:pt x="1434676" y="371821"/>
                  <a:pt x="1438409" y="365423"/>
                </a:cubicBezTo>
                <a:cubicBezTo>
                  <a:pt x="1431655" y="362579"/>
                  <a:pt x="1429166" y="357958"/>
                  <a:pt x="1420813" y="357958"/>
                </a:cubicBezTo>
                <a:close/>
                <a:moveTo>
                  <a:pt x="1708388" y="535337"/>
                </a:moveTo>
                <a:lnTo>
                  <a:pt x="1717630" y="535337"/>
                </a:lnTo>
                <a:cubicBezTo>
                  <a:pt x="1716208" y="550978"/>
                  <a:pt x="1739847" y="553644"/>
                  <a:pt x="1756021" y="549023"/>
                </a:cubicBezTo>
                <a:lnTo>
                  <a:pt x="1817339" y="549023"/>
                </a:lnTo>
                <a:cubicBezTo>
                  <a:pt x="1824271" y="543513"/>
                  <a:pt x="1825693" y="538892"/>
                  <a:pt x="1836535" y="537115"/>
                </a:cubicBezTo>
                <a:cubicBezTo>
                  <a:pt x="1838134" y="543513"/>
                  <a:pt x="1841867" y="550800"/>
                  <a:pt x="1851820" y="550800"/>
                </a:cubicBezTo>
                <a:cubicBezTo>
                  <a:pt x="1878658" y="550800"/>
                  <a:pt x="1913138" y="550800"/>
                  <a:pt x="1915449" y="518630"/>
                </a:cubicBezTo>
                <a:cubicBezTo>
                  <a:pt x="1915449" y="518630"/>
                  <a:pt x="1910828" y="519697"/>
                  <a:pt x="1905496" y="517742"/>
                </a:cubicBezTo>
                <a:cubicBezTo>
                  <a:pt x="1906385" y="514009"/>
                  <a:pt x="1907806" y="511521"/>
                  <a:pt x="1909406" y="509210"/>
                </a:cubicBezTo>
                <a:cubicBezTo>
                  <a:pt x="1911539" y="509033"/>
                  <a:pt x="1914205" y="508322"/>
                  <a:pt x="1915449" y="507611"/>
                </a:cubicBezTo>
                <a:cubicBezTo>
                  <a:pt x="1904607" y="483794"/>
                  <a:pt x="1884701" y="481839"/>
                  <a:pt x="1854131" y="481839"/>
                </a:cubicBezTo>
                <a:cubicBezTo>
                  <a:pt x="1814140" y="481839"/>
                  <a:pt x="1800455" y="504767"/>
                  <a:pt x="1758331" y="504767"/>
                </a:cubicBezTo>
                <a:cubicBezTo>
                  <a:pt x="1739136" y="504767"/>
                  <a:pt x="1723851" y="499257"/>
                  <a:pt x="1705366" y="493748"/>
                </a:cubicBezTo>
                <a:cubicBezTo>
                  <a:pt x="1702345" y="496414"/>
                  <a:pt x="1693103" y="502101"/>
                  <a:pt x="1693103" y="489126"/>
                </a:cubicBezTo>
                <a:cubicBezTo>
                  <a:pt x="1693103" y="486283"/>
                  <a:pt x="1697013" y="486283"/>
                  <a:pt x="1698435" y="484505"/>
                </a:cubicBezTo>
                <a:cubicBezTo>
                  <a:pt x="1687593" y="474374"/>
                  <a:pt x="1668575" y="488238"/>
                  <a:pt x="1663954" y="463355"/>
                </a:cubicBezTo>
                <a:lnTo>
                  <a:pt x="1694702" y="463355"/>
                </a:lnTo>
                <a:cubicBezTo>
                  <a:pt x="1687771" y="451447"/>
                  <a:pt x="1652579" y="456956"/>
                  <a:pt x="1658622" y="435806"/>
                </a:cubicBezTo>
                <a:lnTo>
                  <a:pt x="1644759" y="435806"/>
                </a:lnTo>
                <a:cubicBezTo>
                  <a:pt x="1641737" y="441316"/>
                  <a:pt x="1637116" y="443093"/>
                  <a:pt x="1629474" y="443093"/>
                </a:cubicBezTo>
                <a:cubicBezTo>
                  <a:pt x="1603347" y="443093"/>
                  <a:pt x="1597304" y="410923"/>
                  <a:pt x="1562823" y="410923"/>
                </a:cubicBezTo>
                <a:cubicBezTo>
                  <a:pt x="1553759" y="410923"/>
                  <a:pt x="1539895" y="410923"/>
                  <a:pt x="1539895" y="424609"/>
                </a:cubicBezTo>
                <a:cubicBezTo>
                  <a:pt x="1539895" y="432784"/>
                  <a:pt x="1586639" y="456779"/>
                  <a:pt x="1594993" y="456779"/>
                </a:cubicBezTo>
                <a:cubicBezTo>
                  <a:pt x="1601214" y="456779"/>
                  <a:pt x="1605657" y="453046"/>
                  <a:pt x="1610278" y="447714"/>
                </a:cubicBezTo>
                <a:cubicBezTo>
                  <a:pt x="1623253" y="463355"/>
                  <a:pt x="1627163" y="478107"/>
                  <a:pt x="1641026" y="494458"/>
                </a:cubicBezTo>
                <a:cubicBezTo>
                  <a:pt x="1638005" y="496236"/>
                  <a:pt x="1631784" y="502634"/>
                  <a:pt x="1631784" y="509210"/>
                </a:cubicBezTo>
                <a:cubicBezTo>
                  <a:pt x="1631784" y="527517"/>
                  <a:pt x="1669997" y="550623"/>
                  <a:pt x="1687060" y="550623"/>
                </a:cubicBezTo>
                <a:cubicBezTo>
                  <a:pt x="1693814" y="550978"/>
                  <a:pt x="1705366" y="539959"/>
                  <a:pt x="1708388" y="535337"/>
                </a:cubicBezTo>
                <a:close/>
                <a:moveTo>
                  <a:pt x="1610278" y="516853"/>
                </a:moveTo>
                <a:cubicBezTo>
                  <a:pt x="1610278" y="504945"/>
                  <a:pt x="1591794" y="486638"/>
                  <a:pt x="1578108" y="486638"/>
                </a:cubicBezTo>
                <a:cubicBezTo>
                  <a:pt x="1560513" y="486638"/>
                  <a:pt x="1563534" y="507789"/>
                  <a:pt x="1555180" y="507789"/>
                </a:cubicBezTo>
                <a:cubicBezTo>
                  <a:pt x="1553759" y="507789"/>
                  <a:pt x="1545227" y="512410"/>
                  <a:pt x="1545227" y="521652"/>
                </a:cubicBezTo>
                <a:cubicBezTo>
                  <a:pt x="1545227" y="521652"/>
                  <a:pt x="1589661" y="546357"/>
                  <a:pt x="1595171" y="546357"/>
                </a:cubicBezTo>
                <a:cubicBezTo>
                  <a:pt x="1605657" y="546357"/>
                  <a:pt x="1610278" y="532494"/>
                  <a:pt x="1610278" y="516853"/>
                </a:cubicBezTo>
                <a:close/>
                <a:moveTo>
                  <a:pt x="1612589" y="383730"/>
                </a:moveTo>
                <a:lnTo>
                  <a:pt x="1612589" y="371821"/>
                </a:lnTo>
                <a:cubicBezTo>
                  <a:pt x="1604946" y="373599"/>
                  <a:pt x="1611167" y="371821"/>
                  <a:pt x="1602636" y="371821"/>
                </a:cubicBezTo>
                <a:cubicBezTo>
                  <a:pt x="1588061" y="371821"/>
                  <a:pt x="1560513" y="373599"/>
                  <a:pt x="1552870" y="382841"/>
                </a:cubicBezTo>
                <a:cubicBezTo>
                  <a:pt x="1552870" y="382841"/>
                  <a:pt x="1597304" y="392972"/>
                  <a:pt x="1601214" y="392972"/>
                </a:cubicBezTo>
                <a:cubicBezTo>
                  <a:pt x="1607968" y="392794"/>
                  <a:pt x="1612589" y="388351"/>
                  <a:pt x="1612589" y="383730"/>
                </a:cubicBezTo>
                <a:close/>
                <a:moveTo>
                  <a:pt x="1532075" y="351560"/>
                </a:moveTo>
                <a:cubicBezTo>
                  <a:pt x="1529764" y="352448"/>
                  <a:pt x="1524432" y="356181"/>
                  <a:pt x="1524432" y="360802"/>
                </a:cubicBezTo>
                <a:cubicBezTo>
                  <a:pt x="1524432" y="371821"/>
                  <a:pt x="1551270" y="368089"/>
                  <a:pt x="1578108" y="360802"/>
                </a:cubicBezTo>
                <a:cubicBezTo>
                  <a:pt x="1575798" y="350671"/>
                  <a:pt x="1578108" y="344272"/>
                  <a:pt x="1578108" y="337874"/>
                </a:cubicBezTo>
                <a:cubicBezTo>
                  <a:pt x="1578108" y="318501"/>
                  <a:pt x="1551270" y="338763"/>
                  <a:pt x="1551270" y="316724"/>
                </a:cubicBezTo>
                <a:cubicBezTo>
                  <a:pt x="1542917" y="316724"/>
                  <a:pt x="1526743" y="310325"/>
                  <a:pt x="1524432" y="302860"/>
                </a:cubicBezTo>
                <a:cubicBezTo>
                  <a:pt x="1516790" y="303749"/>
                  <a:pt x="1506837" y="307481"/>
                  <a:pt x="1506837" y="316724"/>
                </a:cubicBezTo>
                <a:cubicBezTo>
                  <a:pt x="1506837" y="335030"/>
                  <a:pt x="1522833" y="340540"/>
                  <a:pt x="1532075" y="351560"/>
                </a:cubicBezTo>
                <a:close/>
                <a:moveTo>
                  <a:pt x="1493684" y="259671"/>
                </a:moveTo>
                <a:lnTo>
                  <a:pt x="1506837" y="259671"/>
                </a:lnTo>
                <a:lnTo>
                  <a:pt x="1506837" y="241364"/>
                </a:lnTo>
                <a:cubicBezTo>
                  <a:pt x="1501505" y="241364"/>
                  <a:pt x="1489952" y="240475"/>
                  <a:pt x="1479998" y="241364"/>
                </a:cubicBezTo>
                <a:cubicBezTo>
                  <a:pt x="1479821" y="252384"/>
                  <a:pt x="1489063" y="254161"/>
                  <a:pt x="1493684" y="259671"/>
                </a:cubicBezTo>
                <a:close/>
                <a:moveTo>
                  <a:pt x="1591083" y="241364"/>
                </a:moveTo>
                <a:cubicBezTo>
                  <a:pt x="1584329" y="241364"/>
                  <a:pt x="1571888" y="235854"/>
                  <a:pt x="1568155" y="232122"/>
                </a:cubicBezTo>
                <a:lnTo>
                  <a:pt x="1556602" y="232122"/>
                </a:lnTo>
                <a:cubicBezTo>
                  <a:pt x="1558913" y="258604"/>
                  <a:pt x="1575087" y="261448"/>
                  <a:pt x="1601036" y="261448"/>
                </a:cubicBezTo>
                <a:cubicBezTo>
                  <a:pt x="1596415" y="268735"/>
                  <a:pt x="1591083" y="269802"/>
                  <a:pt x="1583440" y="273356"/>
                </a:cubicBezTo>
                <a:cubicBezTo>
                  <a:pt x="1583440" y="278866"/>
                  <a:pt x="1584151" y="282598"/>
                  <a:pt x="1589661" y="282598"/>
                </a:cubicBezTo>
                <a:cubicBezTo>
                  <a:pt x="1595704" y="282598"/>
                  <a:pt x="1598015" y="278866"/>
                  <a:pt x="1605835" y="275311"/>
                </a:cubicBezTo>
                <a:cubicBezTo>
                  <a:pt x="1608145" y="280643"/>
                  <a:pt x="1608856" y="287220"/>
                  <a:pt x="1616499" y="287220"/>
                </a:cubicBezTo>
                <a:cubicBezTo>
                  <a:pt x="1625741" y="287220"/>
                  <a:pt x="1628052" y="279932"/>
                  <a:pt x="1639427" y="279932"/>
                </a:cubicBezTo>
                <a:cubicBezTo>
                  <a:pt x="1650980" y="279932"/>
                  <a:pt x="1659333" y="283665"/>
                  <a:pt x="1670886" y="287220"/>
                </a:cubicBezTo>
                <a:cubicBezTo>
                  <a:pt x="1660222" y="289886"/>
                  <a:pt x="1612589" y="288108"/>
                  <a:pt x="1612589" y="305526"/>
                </a:cubicBezTo>
                <a:cubicBezTo>
                  <a:pt x="1612589" y="319390"/>
                  <a:pt x="1634095" y="328454"/>
                  <a:pt x="1647069" y="328454"/>
                </a:cubicBezTo>
                <a:cubicBezTo>
                  <a:pt x="1644759" y="331298"/>
                  <a:pt x="1642448" y="333964"/>
                  <a:pt x="1637116" y="334853"/>
                </a:cubicBezTo>
                <a:cubicBezTo>
                  <a:pt x="1638538" y="347827"/>
                  <a:pt x="1655601" y="351382"/>
                  <a:pt x="1667687" y="351382"/>
                </a:cubicBezTo>
                <a:cubicBezTo>
                  <a:pt x="1679239" y="351382"/>
                  <a:pt x="1686171" y="346761"/>
                  <a:pt x="1686171" y="330231"/>
                </a:cubicBezTo>
                <a:cubicBezTo>
                  <a:pt x="1693103" y="335741"/>
                  <a:pt x="1706788" y="347649"/>
                  <a:pt x="1713720" y="346761"/>
                </a:cubicBezTo>
                <a:lnTo>
                  <a:pt x="1713720" y="334853"/>
                </a:lnTo>
                <a:lnTo>
                  <a:pt x="1727583" y="334853"/>
                </a:lnTo>
                <a:cubicBezTo>
                  <a:pt x="1725273" y="327565"/>
                  <a:pt x="1722251" y="325788"/>
                  <a:pt x="1717630" y="316546"/>
                </a:cubicBezTo>
                <a:cubicBezTo>
                  <a:pt x="1721540" y="311925"/>
                  <a:pt x="1723140" y="307304"/>
                  <a:pt x="1726872" y="302860"/>
                </a:cubicBezTo>
                <a:cubicBezTo>
                  <a:pt x="1729183" y="312991"/>
                  <a:pt x="1729183" y="321167"/>
                  <a:pt x="1739136" y="321167"/>
                </a:cubicBezTo>
                <a:cubicBezTo>
                  <a:pt x="1749089" y="321167"/>
                  <a:pt x="1759931" y="293618"/>
                  <a:pt x="1775216" y="291841"/>
                </a:cubicBezTo>
                <a:cubicBezTo>
                  <a:pt x="1781437" y="290952"/>
                  <a:pt x="1789790" y="292729"/>
                  <a:pt x="1792812" y="287220"/>
                </a:cubicBezTo>
                <a:cubicBezTo>
                  <a:pt x="1795123" y="283487"/>
                  <a:pt x="1793701" y="279932"/>
                  <a:pt x="1793701" y="273356"/>
                </a:cubicBezTo>
                <a:cubicBezTo>
                  <a:pt x="1783748" y="272290"/>
                  <a:pt x="1763841" y="261448"/>
                  <a:pt x="1756199" y="261448"/>
                </a:cubicBezTo>
                <a:cubicBezTo>
                  <a:pt x="1754599" y="261448"/>
                  <a:pt x="1743224" y="269802"/>
                  <a:pt x="1743224" y="261448"/>
                </a:cubicBezTo>
                <a:cubicBezTo>
                  <a:pt x="1743224" y="255938"/>
                  <a:pt x="1748556" y="254161"/>
                  <a:pt x="1748556" y="247762"/>
                </a:cubicBezTo>
                <a:cubicBezTo>
                  <a:pt x="1748556" y="241364"/>
                  <a:pt x="1739314" y="240475"/>
                  <a:pt x="1739314" y="234077"/>
                </a:cubicBezTo>
                <a:cubicBezTo>
                  <a:pt x="1739314" y="223057"/>
                  <a:pt x="1740025" y="218436"/>
                  <a:pt x="1729361" y="218436"/>
                </a:cubicBezTo>
                <a:lnTo>
                  <a:pt x="1721718" y="218436"/>
                </a:lnTo>
                <a:lnTo>
                  <a:pt x="1725628" y="224835"/>
                </a:lnTo>
                <a:lnTo>
                  <a:pt x="1725628" y="236743"/>
                </a:lnTo>
                <a:lnTo>
                  <a:pt x="1716386" y="236743"/>
                </a:lnTo>
                <a:cubicBezTo>
                  <a:pt x="1709454" y="228567"/>
                  <a:pt x="1714075" y="216659"/>
                  <a:pt x="1702523" y="210971"/>
                </a:cubicBezTo>
                <a:cubicBezTo>
                  <a:pt x="1690970" y="205462"/>
                  <a:pt x="1683327" y="214704"/>
                  <a:pt x="1671774" y="209194"/>
                </a:cubicBezTo>
                <a:cubicBezTo>
                  <a:pt x="1659511" y="203684"/>
                  <a:pt x="1662532" y="177024"/>
                  <a:pt x="1647247" y="169737"/>
                </a:cubicBezTo>
                <a:cubicBezTo>
                  <a:pt x="1633206" y="163161"/>
                  <a:pt x="1617921" y="161383"/>
                  <a:pt x="1598725" y="159606"/>
                </a:cubicBezTo>
                <a:cubicBezTo>
                  <a:pt x="1599436" y="172403"/>
                  <a:pt x="1612589" y="173292"/>
                  <a:pt x="1621653" y="178801"/>
                </a:cubicBezTo>
                <a:lnTo>
                  <a:pt x="1608679" y="178801"/>
                </a:lnTo>
                <a:cubicBezTo>
                  <a:pt x="1594815" y="175069"/>
                  <a:pt x="1588772" y="180579"/>
                  <a:pt x="1579530" y="187155"/>
                </a:cubicBezTo>
                <a:cubicBezTo>
                  <a:pt x="1579530" y="188044"/>
                  <a:pt x="1586462" y="201907"/>
                  <a:pt x="1589483" y="201907"/>
                </a:cubicBezTo>
                <a:cubicBezTo>
                  <a:pt x="1594104" y="201907"/>
                  <a:pt x="1603347" y="196397"/>
                  <a:pt x="1610989" y="201907"/>
                </a:cubicBezTo>
                <a:cubicBezTo>
                  <a:pt x="1608679" y="204751"/>
                  <a:pt x="1607079" y="211149"/>
                  <a:pt x="1602458" y="211149"/>
                </a:cubicBezTo>
                <a:cubicBezTo>
                  <a:pt x="1596415" y="211149"/>
                  <a:pt x="1592505" y="204751"/>
                  <a:pt x="1581663" y="204751"/>
                </a:cubicBezTo>
                <a:cubicBezTo>
                  <a:pt x="1574909" y="204751"/>
                  <a:pt x="1564067" y="203684"/>
                  <a:pt x="1564067" y="213993"/>
                </a:cubicBezTo>
                <a:cubicBezTo>
                  <a:pt x="1564067" y="224124"/>
                  <a:pt x="1587706" y="230522"/>
                  <a:pt x="1597659" y="234255"/>
                </a:cubicBezTo>
                <a:cubicBezTo>
                  <a:pt x="1598015" y="234077"/>
                  <a:pt x="1594104" y="241364"/>
                  <a:pt x="1591083" y="241364"/>
                </a:cubicBezTo>
                <a:close/>
                <a:moveTo>
                  <a:pt x="1870838" y="1031396"/>
                </a:moveTo>
                <a:cubicBezTo>
                  <a:pt x="1866927" y="1027663"/>
                  <a:pt x="1869238" y="1021265"/>
                  <a:pt x="1865506" y="1014866"/>
                </a:cubicBezTo>
                <a:cubicBezTo>
                  <a:pt x="1851642" y="992649"/>
                  <a:pt x="1827115" y="1002069"/>
                  <a:pt x="1811119" y="978075"/>
                </a:cubicBezTo>
                <a:cubicBezTo>
                  <a:pt x="1808808" y="979852"/>
                  <a:pt x="1806498" y="981808"/>
                  <a:pt x="1804187" y="985540"/>
                </a:cubicBezTo>
                <a:cubicBezTo>
                  <a:pt x="1800277" y="976298"/>
                  <a:pt x="1796544" y="973632"/>
                  <a:pt x="1792634" y="959768"/>
                </a:cubicBezTo>
                <a:cubicBezTo>
                  <a:pt x="1771128" y="962434"/>
                  <a:pt x="1767396" y="999226"/>
                  <a:pt x="1767396" y="1014866"/>
                </a:cubicBezTo>
                <a:lnTo>
                  <a:pt x="1767396" y="1028552"/>
                </a:lnTo>
                <a:cubicBezTo>
                  <a:pt x="1767396" y="1034062"/>
                  <a:pt x="1763664" y="1036905"/>
                  <a:pt x="1759753" y="1040460"/>
                </a:cubicBezTo>
                <a:cubicBezTo>
                  <a:pt x="1758154" y="1045081"/>
                  <a:pt x="1749089" y="1043126"/>
                  <a:pt x="1748201" y="1058767"/>
                </a:cubicBezTo>
                <a:cubicBezTo>
                  <a:pt x="1754243" y="1057878"/>
                  <a:pt x="1768818" y="1055034"/>
                  <a:pt x="1781259" y="1058767"/>
                </a:cubicBezTo>
                <a:cubicBezTo>
                  <a:pt x="1779660" y="1068009"/>
                  <a:pt x="1777349" y="1077073"/>
                  <a:pt x="1786591" y="1077073"/>
                </a:cubicBezTo>
                <a:cubicBezTo>
                  <a:pt x="1790501" y="1077073"/>
                  <a:pt x="1790501" y="1074407"/>
                  <a:pt x="1792812" y="1069786"/>
                </a:cubicBezTo>
                <a:cubicBezTo>
                  <a:pt x="1803654" y="1075296"/>
                  <a:pt x="1828892" y="1056101"/>
                  <a:pt x="1828892" y="1035661"/>
                </a:cubicBezTo>
                <a:cubicBezTo>
                  <a:pt x="1833513" y="1037616"/>
                  <a:pt x="1858041" y="1058767"/>
                  <a:pt x="1858041" y="1058767"/>
                </a:cubicBezTo>
                <a:lnTo>
                  <a:pt x="1878658" y="1058767"/>
                </a:lnTo>
                <a:cubicBezTo>
                  <a:pt x="1888611" y="1058767"/>
                  <a:pt x="1895543" y="1055034"/>
                  <a:pt x="1903896" y="1048814"/>
                </a:cubicBezTo>
                <a:cubicBezTo>
                  <a:pt x="1896965" y="1037794"/>
                  <a:pt x="1883279" y="1042593"/>
                  <a:pt x="1870838" y="1031396"/>
                </a:cubicBezTo>
                <a:close/>
                <a:moveTo>
                  <a:pt x="2016580" y="879965"/>
                </a:moveTo>
                <a:cubicBezTo>
                  <a:pt x="2016580" y="849573"/>
                  <a:pt x="1969125" y="843174"/>
                  <a:pt x="1969125" y="879965"/>
                </a:cubicBezTo>
                <a:cubicBezTo>
                  <a:pt x="1969125" y="890807"/>
                  <a:pt x="1976768" y="900227"/>
                  <a:pt x="1988320" y="900227"/>
                </a:cubicBezTo>
                <a:cubicBezTo>
                  <a:pt x="1997385" y="900049"/>
                  <a:pt x="2016580" y="891874"/>
                  <a:pt x="2016580" y="879965"/>
                </a:cubicBezTo>
                <a:close/>
                <a:moveTo>
                  <a:pt x="1844177" y="1083827"/>
                </a:moveTo>
                <a:cubicBezTo>
                  <a:pt x="1843466" y="1089159"/>
                  <a:pt x="1833336" y="1097513"/>
                  <a:pt x="1827293" y="1106755"/>
                </a:cubicBezTo>
                <a:lnTo>
                  <a:pt x="1827293" y="1118663"/>
                </a:lnTo>
                <a:cubicBezTo>
                  <a:pt x="1839556" y="1116886"/>
                  <a:pt x="1858752" y="1098579"/>
                  <a:pt x="1865683" y="1087382"/>
                </a:cubicBezTo>
                <a:cubicBezTo>
                  <a:pt x="1856263" y="1082939"/>
                  <a:pt x="1859463" y="1082939"/>
                  <a:pt x="1844177" y="1083827"/>
                </a:cubicBezTo>
                <a:close/>
                <a:moveTo>
                  <a:pt x="1927002" y="641090"/>
                </a:moveTo>
                <a:cubicBezTo>
                  <a:pt x="1939976" y="641090"/>
                  <a:pt x="1946908" y="631848"/>
                  <a:pt x="1955262" y="631848"/>
                </a:cubicBezTo>
                <a:cubicBezTo>
                  <a:pt x="1963793" y="631848"/>
                  <a:pt x="1968236" y="638246"/>
                  <a:pt x="1978190" y="638246"/>
                </a:cubicBezTo>
                <a:cubicBezTo>
                  <a:pt x="1985121" y="638246"/>
                  <a:pt x="1989742" y="631848"/>
                  <a:pt x="1992053" y="623494"/>
                </a:cubicBezTo>
                <a:cubicBezTo>
                  <a:pt x="1978190" y="615140"/>
                  <a:pt x="1960594" y="595056"/>
                  <a:pt x="1939976" y="595056"/>
                </a:cubicBezTo>
                <a:cubicBezTo>
                  <a:pt x="1923980" y="595056"/>
                  <a:pt x="1918471" y="587769"/>
                  <a:pt x="1901586" y="587769"/>
                </a:cubicBezTo>
                <a:cubicBezTo>
                  <a:pt x="1895365" y="587769"/>
                  <a:pt x="1888433" y="592390"/>
                  <a:pt x="1888433" y="601633"/>
                </a:cubicBezTo>
                <a:cubicBezTo>
                  <a:pt x="1888433" y="611763"/>
                  <a:pt x="1896965" y="616385"/>
                  <a:pt x="1903719" y="621006"/>
                </a:cubicBezTo>
                <a:cubicBezTo>
                  <a:pt x="1898564" y="636291"/>
                  <a:pt x="1911539" y="641090"/>
                  <a:pt x="1927002" y="641090"/>
                </a:cubicBezTo>
                <a:close/>
                <a:moveTo>
                  <a:pt x="1909228" y="1137148"/>
                </a:moveTo>
                <a:cubicBezTo>
                  <a:pt x="1916871" y="1137148"/>
                  <a:pt x="1918471" y="1124351"/>
                  <a:pt x="1923092" y="1116886"/>
                </a:cubicBezTo>
                <a:cubicBezTo>
                  <a:pt x="1915449" y="1105867"/>
                  <a:pt x="1897676" y="1106755"/>
                  <a:pt x="1897676" y="1123285"/>
                </a:cubicBezTo>
                <a:cubicBezTo>
                  <a:pt x="1897676" y="1123285"/>
                  <a:pt x="1907806" y="1137148"/>
                  <a:pt x="1909228" y="1137148"/>
                </a:cubicBezTo>
                <a:close/>
                <a:moveTo>
                  <a:pt x="2049639" y="873389"/>
                </a:moveTo>
                <a:cubicBezTo>
                  <a:pt x="2047328" y="869835"/>
                  <a:pt x="2041285" y="858637"/>
                  <a:pt x="2034354" y="858637"/>
                </a:cubicBezTo>
                <a:cubicBezTo>
                  <a:pt x="2032754" y="858637"/>
                  <a:pt x="2024401" y="865036"/>
                  <a:pt x="2024401" y="867879"/>
                </a:cubicBezTo>
                <a:cubicBezTo>
                  <a:pt x="2024401" y="873212"/>
                  <a:pt x="2029022" y="875167"/>
                  <a:pt x="2034354" y="875167"/>
                </a:cubicBezTo>
                <a:cubicBezTo>
                  <a:pt x="2041819" y="875167"/>
                  <a:pt x="2039686" y="876233"/>
                  <a:pt x="2049639" y="873389"/>
                </a:cubicBezTo>
                <a:close/>
                <a:moveTo>
                  <a:pt x="1942287" y="805495"/>
                </a:moveTo>
                <a:cubicBezTo>
                  <a:pt x="1933045" y="805495"/>
                  <a:pt x="1915449" y="826645"/>
                  <a:pt x="1924691" y="826645"/>
                </a:cubicBezTo>
                <a:cubicBezTo>
                  <a:pt x="1933756" y="826467"/>
                  <a:pt x="1939976" y="816514"/>
                  <a:pt x="1942287" y="805495"/>
                </a:cubicBezTo>
                <a:close/>
                <a:moveTo>
                  <a:pt x="2107047" y="720893"/>
                </a:moveTo>
                <a:cubicBezTo>
                  <a:pt x="2109358" y="705252"/>
                  <a:pt x="2090162" y="702408"/>
                  <a:pt x="2081809" y="702408"/>
                </a:cubicBezTo>
                <a:lnTo>
                  <a:pt x="2062614" y="702408"/>
                </a:lnTo>
                <a:cubicBezTo>
                  <a:pt x="2037375" y="702408"/>
                  <a:pt x="2032043" y="671127"/>
                  <a:pt x="2015158" y="656553"/>
                </a:cubicBezTo>
                <a:cubicBezTo>
                  <a:pt x="2005205" y="648199"/>
                  <a:pt x="1972146" y="642689"/>
                  <a:pt x="1957572" y="642689"/>
                </a:cubicBezTo>
                <a:cubicBezTo>
                  <a:pt x="1943709" y="642689"/>
                  <a:pt x="1939976" y="665617"/>
                  <a:pt x="1926824" y="665617"/>
                </a:cubicBezTo>
                <a:cubicBezTo>
                  <a:pt x="1919892" y="665617"/>
                  <a:pt x="1917582" y="656553"/>
                  <a:pt x="1909228" y="656553"/>
                </a:cubicBezTo>
                <a:cubicBezTo>
                  <a:pt x="1901586" y="656553"/>
                  <a:pt x="1898564" y="665617"/>
                  <a:pt x="1893943" y="665617"/>
                </a:cubicBezTo>
                <a:cubicBezTo>
                  <a:pt x="1890211" y="665617"/>
                  <a:pt x="1893943" y="650865"/>
                  <a:pt x="1893943" y="647310"/>
                </a:cubicBezTo>
                <a:cubicBezTo>
                  <a:pt x="1893943" y="627049"/>
                  <a:pt x="1883279" y="594879"/>
                  <a:pt x="1863373" y="594879"/>
                </a:cubicBezTo>
                <a:cubicBezTo>
                  <a:pt x="1832625" y="594879"/>
                  <a:pt x="1781259" y="605898"/>
                  <a:pt x="1781259" y="640912"/>
                </a:cubicBezTo>
                <a:cubicBezTo>
                  <a:pt x="1781259" y="649977"/>
                  <a:pt x="1788902" y="656553"/>
                  <a:pt x="1788902" y="665617"/>
                </a:cubicBezTo>
                <a:cubicBezTo>
                  <a:pt x="1788902" y="673082"/>
                  <a:pt x="1778238" y="684102"/>
                  <a:pt x="1773617" y="684102"/>
                </a:cubicBezTo>
                <a:cubicBezTo>
                  <a:pt x="1764374" y="684102"/>
                  <a:pt x="1765974" y="675748"/>
                  <a:pt x="1765974" y="668461"/>
                </a:cubicBezTo>
                <a:cubicBezTo>
                  <a:pt x="1765974" y="668461"/>
                  <a:pt x="1764374" y="658330"/>
                  <a:pt x="1765974" y="651932"/>
                </a:cubicBezTo>
                <a:cubicBezTo>
                  <a:pt x="1762064" y="651932"/>
                  <a:pt x="1759753" y="648199"/>
                  <a:pt x="1759753" y="642689"/>
                </a:cubicBezTo>
                <a:cubicBezTo>
                  <a:pt x="1759753" y="616029"/>
                  <a:pt x="1784992" y="614252"/>
                  <a:pt x="1792634" y="594879"/>
                </a:cubicBezTo>
                <a:cubicBezTo>
                  <a:pt x="1791923" y="594879"/>
                  <a:pt x="1767396" y="585637"/>
                  <a:pt x="1767396" y="585637"/>
                </a:cubicBezTo>
                <a:cubicBezTo>
                  <a:pt x="1741269" y="585637"/>
                  <a:pt x="1721363" y="601277"/>
                  <a:pt x="1706077" y="619584"/>
                </a:cubicBezTo>
                <a:cubicBezTo>
                  <a:pt x="1703056" y="623316"/>
                  <a:pt x="1706788" y="639846"/>
                  <a:pt x="1700745" y="645355"/>
                </a:cubicBezTo>
                <a:cubicBezTo>
                  <a:pt x="1689193" y="655486"/>
                  <a:pt x="1685460" y="660996"/>
                  <a:pt x="1685460" y="686590"/>
                </a:cubicBezTo>
                <a:cubicBezTo>
                  <a:pt x="1685460" y="694943"/>
                  <a:pt x="1697013" y="711473"/>
                  <a:pt x="1697013" y="711473"/>
                </a:cubicBezTo>
                <a:cubicBezTo>
                  <a:pt x="1697013" y="711473"/>
                  <a:pt x="1732204" y="715205"/>
                  <a:pt x="1739136" y="720715"/>
                </a:cubicBezTo>
                <a:lnTo>
                  <a:pt x="1739136" y="732623"/>
                </a:lnTo>
                <a:cubicBezTo>
                  <a:pt x="1726161" y="730846"/>
                  <a:pt x="1714609" y="725158"/>
                  <a:pt x="1704656" y="729957"/>
                </a:cubicBezTo>
                <a:cubicBezTo>
                  <a:pt x="1706255" y="742754"/>
                  <a:pt x="1717630" y="744531"/>
                  <a:pt x="1721540" y="757506"/>
                </a:cubicBezTo>
                <a:lnTo>
                  <a:pt x="1758331" y="757506"/>
                </a:lnTo>
                <a:cubicBezTo>
                  <a:pt x="1762953" y="764793"/>
                  <a:pt x="1775216" y="775991"/>
                  <a:pt x="1781259" y="775991"/>
                </a:cubicBezTo>
                <a:cubicBezTo>
                  <a:pt x="1815740" y="775991"/>
                  <a:pt x="1874037" y="773147"/>
                  <a:pt x="1897853" y="775991"/>
                </a:cubicBezTo>
                <a:cubicBezTo>
                  <a:pt x="1897142" y="782389"/>
                  <a:pt x="1893943" y="797141"/>
                  <a:pt x="1903896" y="797141"/>
                </a:cubicBezTo>
                <a:cubicBezTo>
                  <a:pt x="1917760" y="797141"/>
                  <a:pt x="1930023" y="762127"/>
                  <a:pt x="1939976" y="762127"/>
                </a:cubicBezTo>
                <a:cubicBezTo>
                  <a:pt x="1948330" y="762127"/>
                  <a:pt x="1989742" y="804428"/>
                  <a:pt x="1996674" y="812782"/>
                </a:cubicBezTo>
                <a:cubicBezTo>
                  <a:pt x="1992053" y="813670"/>
                  <a:pt x="1978190" y="815448"/>
                  <a:pt x="1978190" y="824690"/>
                </a:cubicBezTo>
                <a:cubicBezTo>
                  <a:pt x="1978190" y="826467"/>
                  <a:pt x="1981211" y="835709"/>
                  <a:pt x="1984410" y="835709"/>
                </a:cubicBezTo>
                <a:cubicBezTo>
                  <a:pt x="1994363" y="835709"/>
                  <a:pt x="1998984" y="824690"/>
                  <a:pt x="2008938" y="824690"/>
                </a:cubicBezTo>
                <a:cubicBezTo>
                  <a:pt x="2025112" y="824690"/>
                  <a:pt x="2074166" y="869835"/>
                  <a:pt x="2074166" y="893651"/>
                </a:cubicBezTo>
                <a:cubicBezTo>
                  <a:pt x="2074166" y="906448"/>
                  <a:pt x="2057992" y="926710"/>
                  <a:pt x="2051239" y="934886"/>
                </a:cubicBezTo>
                <a:cubicBezTo>
                  <a:pt x="2045906" y="941284"/>
                  <a:pt x="2032043" y="933108"/>
                  <a:pt x="2032043" y="948749"/>
                </a:cubicBezTo>
                <a:cubicBezTo>
                  <a:pt x="2032043" y="956036"/>
                  <a:pt x="2041996" y="965278"/>
                  <a:pt x="2045906" y="967944"/>
                </a:cubicBezTo>
                <a:cubicBezTo>
                  <a:pt x="2036664" y="975409"/>
                  <a:pt x="2018358" y="980741"/>
                  <a:pt x="2011426" y="980741"/>
                </a:cubicBezTo>
                <a:lnTo>
                  <a:pt x="1978367" y="980741"/>
                </a:lnTo>
                <a:cubicBezTo>
                  <a:pt x="1967703" y="980741"/>
                  <a:pt x="1947797" y="996382"/>
                  <a:pt x="1947797" y="1005624"/>
                </a:cubicBezTo>
                <a:cubicBezTo>
                  <a:pt x="1947797" y="1018421"/>
                  <a:pt x="1972324" y="1031396"/>
                  <a:pt x="1980678" y="1031396"/>
                </a:cubicBezTo>
                <a:cubicBezTo>
                  <a:pt x="1989920" y="1031396"/>
                  <a:pt x="1994541" y="1017532"/>
                  <a:pt x="2003783" y="1017532"/>
                </a:cubicBezTo>
                <a:cubicBezTo>
                  <a:pt x="2010715" y="1017532"/>
                  <a:pt x="2009115" y="1023931"/>
                  <a:pt x="2016758" y="1023931"/>
                </a:cubicBezTo>
                <a:cubicBezTo>
                  <a:pt x="2023512" y="1023931"/>
                  <a:pt x="2028311" y="1016644"/>
                  <a:pt x="2032043" y="1010067"/>
                </a:cubicBezTo>
                <a:cubicBezTo>
                  <a:pt x="2054260" y="1025708"/>
                  <a:pt x="2066524" y="1043126"/>
                  <a:pt x="2091940" y="1056101"/>
                </a:cubicBezTo>
                <a:cubicBezTo>
                  <a:pt x="2078965" y="1085427"/>
                  <a:pt x="2124821" y="1084538"/>
                  <a:pt x="2143305" y="1097335"/>
                </a:cubicBezTo>
                <a:cubicBezTo>
                  <a:pt x="2162501" y="1111021"/>
                  <a:pt x="2177075" y="1105689"/>
                  <a:pt x="2199292" y="1118486"/>
                </a:cubicBezTo>
                <a:cubicBezTo>
                  <a:pt x="2201602" y="1119374"/>
                  <a:pt x="2203202" y="1129505"/>
                  <a:pt x="2206934" y="1129505"/>
                </a:cubicBezTo>
                <a:cubicBezTo>
                  <a:pt x="2209956" y="1129505"/>
                  <a:pt x="2214577" y="1124884"/>
                  <a:pt x="2214577" y="1118486"/>
                </a:cubicBezTo>
                <a:cubicBezTo>
                  <a:pt x="2214577" y="1092892"/>
                  <a:pt x="2171565" y="1073519"/>
                  <a:pt x="2158590" y="1054146"/>
                </a:cubicBezTo>
                <a:lnTo>
                  <a:pt x="2170143" y="1054146"/>
                </a:lnTo>
                <a:cubicBezTo>
                  <a:pt x="2178497" y="1067120"/>
                  <a:pt x="2227729" y="1088982"/>
                  <a:pt x="2241415" y="1090937"/>
                </a:cubicBezTo>
                <a:cubicBezTo>
                  <a:pt x="2244436" y="1080806"/>
                  <a:pt x="2252790" y="1063388"/>
                  <a:pt x="2252790" y="1054146"/>
                </a:cubicBezTo>
                <a:cubicBezTo>
                  <a:pt x="2252790" y="1044015"/>
                  <a:pt x="2238927" y="1039394"/>
                  <a:pt x="2238927" y="1032995"/>
                </a:cubicBezTo>
                <a:cubicBezTo>
                  <a:pt x="2238216" y="1029440"/>
                  <a:pt x="2238216" y="1029440"/>
                  <a:pt x="2238927" y="1014689"/>
                </a:cubicBezTo>
                <a:lnTo>
                  <a:pt x="2225952" y="1014689"/>
                </a:lnTo>
                <a:cubicBezTo>
                  <a:pt x="2224352" y="999048"/>
                  <a:pt x="2219020" y="1010067"/>
                  <a:pt x="2204446" y="1003669"/>
                </a:cubicBezTo>
                <a:cubicBezTo>
                  <a:pt x="2198225" y="1001003"/>
                  <a:pt x="2188983" y="980741"/>
                  <a:pt x="2187561" y="968655"/>
                </a:cubicBezTo>
                <a:lnTo>
                  <a:pt x="2177608" y="968655"/>
                </a:lnTo>
                <a:lnTo>
                  <a:pt x="2177608" y="954970"/>
                </a:lnTo>
                <a:cubicBezTo>
                  <a:pt x="2180630" y="957813"/>
                  <a:pt x="2184540" y="956747"/>
                  <a:pt x="2189161" y="954970"/>
                </a:cubicBezTo>
                <a:lnTo>
                  <a:pt x="2189161" y="943950"/>
                </a:lnTo>
                <a:cubicBezTo>
                  <a:pt x="2182229" y="945727"/>
                  <a:pt x="2180807" y="946794"/>
                  <a:pt x="2173876" y="942173"/>
                </a:cubicBezTo>
                <a:cubicBezTo>
                  <a:pt x="2174587" y="942173"/>
                  <a:pt x="2184540" y="932042"/>
                  <a:pt x="2189161" y="932042"/>
                </a:cubicBezTo>
                <a:cubicBezTo>
                  <a:pt x="2225952" y="932042"/>
                  <a:pt x="2227552" y="994604"/>
                  <a:pt x="2265765" y="994604"/>
                </a:cubicBezTo>
                <a:cubicBezTo>
                  <a:pt x="2274118" y="994604"/>
                  <a:pt x="2275718" y="978964"/>
                  <a:pt x="2275718" y="968833"/>
                </a:cubicBezTo>
                <a:cubicBezTo>
                  <a:pt x="2290292" y="968833"/>
                  <a:pt x="2292603" y="960657"/>
                  <a:pt x="2292603" y="957813"/>
                </a:cubicBezTo>
                <a:cubicBezTo>
                  <a:pt x="2292603" y="953192"/>
                  <a:pt x="2293313" y="956036"/>
                  <a:pt x="2292603" y="945727"/>
                </a:cubicBezTo>
                <a:cubicBezTo>
                  <a:pt x="2302556" y="945727"/>
                  <a:pt x="2315530" y="942173"/>
                  <a:pt x="2315530" y="930087"/>
                </a:cubicBezTo>
                <a:cubicBezTo>
                  <a:pt x="2315530" y="915335"/>
                  <a:pt x="2309310" y="908936"/>
                  <a:pt x="2294735" y="908936"/>
                </a:cubicBezTo>
                <a:cubicBezTo>
                  <a:pt x="2291003" y="908936"/>
                  <a:pt x="2284782" y="908936"/>
                  <a:pt x="2280872" y="904315"/>
                </a:cubicBezTo>
                <a:cubicBezTo>
                  <a:pt x="2274829" y="886719"/>
                  <a:pt x="2270919" y="899694"/>
                  <a:pt x="2254034" y="899694"/>
                </a:cubicBezTo>
                <a:cubicBezTo>
                  <a:pt x="2242481" y="899694"/>
                  <a:pt x="2238749" y="884053"/>
                  <a:pt x="2237149" y="867524"/>
                </a:cubicBezTo>
                <a:cubicBezTo>
                  <a:pt x="2220975" y="865747"/>
                  <a:pt x="2200358" y="856504"/>
                  <a:pt x="2198759" y="835354"/>
                </a:cubicBezTo>
                <a:cubicBezTo>
                  <a:pt x="2188805" y="835354"/>
                  <a:pt x="2184184" y="832510"/>
                  <a:pt x="2177253" y="828067"/>
                </a:cubicBezTo>
                <a:cubicBezTo>
                  <a:pt x="2184184" y="814204"/>
                  <a:pt x="2190227" y="814204"/>
                  <a:pt x="2202491" y="806916"/>
                </a:cubicBezTo>
                <a:cubicBezTo>
                  <a:pt x="2200180" y="801407"/>
                  <a:pt x="2194848" y="798741"/>
                  <a:pt x="2190938" y="798741"/>
                </a:cubicBezTo>
                <a:cubicBezTo>
                  <a:pt x="2184006" y="798741"/>
                  <a:pt x="2180985" y="798741"/>
                  <a:pt x="2168010" y="796963"/>
                </a:cubicBezTo>
                <a:cubicBezTo>
                  <a:pt x="2174231" y="785766"/>
                  <a:pt x="2184184" y="786832"/>
                  <a:pt x="2194848" y="784166"/>
                </a:cubicBezTo>
                <a:cubicBezTo>
                  <a:pt x="2190227" y="771369"/>
                  <a:pt x="2184006" y="762127"/>
                  <a:pt x="2173342" y="762127"/>
                </a:cubicBezTo>
                <a:lnTo>
                  <a:pt x="2160368" y="762127"/>
                </a:lnTo>
                <a:lnTo>
                  <a:pt x="2160368" y="746487"/>
                </a:lnTo>
                <a:cubicBezTo>
                  <a:pt x="2139395" y="743821"/>
                  <a:pt x="2127842" y="729069"/>
                  <a:pt x="2107047" y="720893"/>
                </a:cubicBezTo>
                <a:close/>
                <a:moveTo>
                  <a:pt x="1943709" y="1067298"/>
                </a:moveTo>
                <a:cubicBezTo>
                  <a:pt x="1951352" y="1074585"/>
                  <a:pt x="1953662" y="1074585"/>
                  <a:pt x="1961305" y="1067298"/>
                </a:cubicBezTo>
                <a:cubicBezTo>
                  <a:pt x="1952240" y="1061788"/>
                  <a:pt x="1951352" y="1055390"/>
                  <a:pt x="1943709" y="1067298"/>
                </a:cubicBezTo>
                <a:close/>
                <a:moveTo>
                  <a:pt x="1815740" y="955147"/>
                </a:moveTo>
                <a:cubicBezTo>
                  <a:pt x="1814851" y="961546"/>
                  <a:pt x="1821072" y="968833"/>
                  <a:pt x="1831025" y="969899"/>
                </a:cubicBezTo>
                <a:cubicBezTo>
                  <a:pt x="1825693" y="961546"/>
                  <a:pt x="1825693" y="949638"/>
                  <a:pt x="1815740" y="955147"/>
                </a:cubicBezTo>
                <a:close/>
                <a:moveTo>
                  <a:pt x="1675329" y="140233"/>
                </a:moveTo>
                <a:lnTo>
                  <a:pt x="1698257" y="140233"/>
                </a:lnTo>
                <a:cubicBezTo>
                  <a:pt x="1689015" y="143965"/>
                  <a:pt x="1684571" y="146631"/>
                  <a:pt x="1676751" y="155874"/>
                </a:cubicBezTo>
                <a:cubicBezTo>
                  <a:pt x="1678173" y="156762"/>
                  <a:pt x="1686704" y="163161"/>
                  <a:pt x="1690437" y="163161"/>
                </a:cubicBezTo>
                <a:cubicBezTo>
                  <a:pt x="1705011" y="163161"/>
                  <a:pt x="1705722" y="146631"/>
                  <a:pt x="1721185" y="146631"/>
                </a:cubicBezTo>
                <a:cubicBezTo>
                  <a:pt x="1727228" y="146631"/>
                  <a:pt x="1729538" y="146631"/>
                  <a:pt x="1736470" y="148586"/>
                </a:cubicBezTo>
                <a:cubicBezTo>
                  <a:pt x="1716564" y="155874"/>
                  <a:pt x="1697368" y="153207"/>
                  <a:pt x="1689015" y="177024"/>
                </a:cubicBezTo>
                <a:cubicBezTo>
                  <a:pt x="1695235" y="176135"/>
                  <a:pt x="1710521" y="177024"/>
                  <a:pt x="1725095" y="177024"/>
                </a:cubicBezTo>
                <a:cubicBezTo>
                  <a:pt x="1715142" y="177913"/>
                  <a:pt x="1709810" y="182534"/>
                  <a:pt x="1704300" y="187155"/>
                </a:cubicBezTo>
                <a:cubicBezTo>
                  <a:pt x="1709810" y="195508"/>
                  <a:pt x="1731138" y="206350"/>
                  <a:pt x="1746601" y="206350"/>
                </a:cubicBezTo>
                <a:cubicBezTo>
                  <a:pt x="1753533" y="206350"/>
                  <a:pt x="1757976" y="201729"/>
                  <a:pt x="1763486" y="197108"/>
                </a:cubicBezTo>
                <a:lnTo>
                  <a:pt x="1773439" y="197108"/>
                </a:lnTo>
                <a:cubicBezTo>
                  <a:pt x="1768818" y="209016"/>
                  <a:pt x="1788724" y="215415"/>
                  <a:pt x="1804187" y="215415"/>
                </a:cubicBezTo>
                <a:cubicBezTo>
                  <a:pt x="1810408" y="215415"/>
                  <a:pt x="1813251" y="206172"/>
                  <a:pt x="1819472" y="206172"/>
                </a:cubicBezTo>
                <a:cubicBezTo>
                  <a:pt x="1827115" y="206172"/>
                  <a:pt x="1831736" y="213637"/>
                  <a:pt x="1846310" y="213637"/>
                </a:cubicBezTo>
                <a:cubicBezTo>
                  <a:pt x="1870838" y="213637"/>
                  <a:pt x="1888433" y="207061"/>
                  <a:pt x="1903896" y="192487"/>
                </a:cubicBezTo>
                <a:lnTo>
                  <a:pt x="1915449" y="192487"/>
                </a:lnTo>
                <a:cubicBezTo>
                  <a:pt x="1906207" y="206172"/>
                  <a:pt x="1893232" y="210794"/>
                  <a:pt x="1878658" y="218081"/>
                </a:cubicBezTo>
                <a:lnTo>
                  <a:pt x="1840267" y="218081"/>
                </a:lnTo>
                <a:cubicBezTo>
                  <a:pt x="1838668" y="220924"/>
                  <a:pt x="1834935" y="223591"/>
                  <a:pt x="1834935" y="227323"/>
                </a:cubicBezTo>
                <a:cubicBezTo>
                  <a:pt x="1834935" y="232833"/>
                  <a:pt x="1859463" y="251139"/>
                  <a:pt x="1863373" y="255761"/>
                </a:cubicBezTo>
                <a:cubicBezTo>
                  <a:pt x="1841867" y="258604"/>
                  <a:pt x="1834935" y="231944"/>
                  <a:pt x="1815917" y="224479"/>
                </a:cubicBezTo>
                <a:cubicBezTo>
                  <a:pt x="1800632" y="218969"/>
                  <a:pt x="1783748" y="222702"/>
                  <a:pt x="1775216" y="222702"/>
                </a:cubicBezTo>
                <a:cubicBezTo>
                  <a:pt x="1771306" y="222702"/>
                  <a:pt x="1767574" y="220747"/>
                  <a:pt x="1763664" y="222702"/>
                </a:cubicBezTo>
                <a:cubicBezTo>
                  <a:pt x="1765263" y="229989"/>
                  <a:pt x="1766685" y="233721"/>
                  <a:pt x="1775216" y="233721"/>
                </a:cubicBezTo>
                <a:cubicBezTo>
                  <a:pt x="1767574" y="233721"/>
                  <a:pt x="1756021" y="231944"/>
                  <a:pt x="1756021" y="241009"/>
                </a:cubicBezTo>
                <a:cubicBezTo>
                  <a:pt x="1756021" y="257538"/>
                  <a:pt x="1808097" y="257538"/>
                  <a:pt x="1808097" y="286864"/>
                </a:cubicBezTo>
                <a:cubicBezTo>
                  <a:pt x="1808097" y="312636"/>
                  <a:pt x="1784992" y="304282"/>
                  <a:pt x="1765974" y="311569"/>
                </a:cubicBezTo>
                <a:cubicBezTo>
                  <a:pt x="1754421" y="316190"/>
                  <a:pt x="1749089" y="326321"/>
                  <a:pt x="1743046" y="341962"/>
                </a:cubicBezTo>
                <a:lnTo>
                  <a:pt x="1743046" y="352981"/>
                </a:lnTo>
                <a:lnTo>
                  <a:pt x="1754599" y="352981"/>
                </a:lnTo>
                <a:cubicBezTo>
                  <a:pt x="1757620" y="349427"/>
                  <a:pt x="1757620" y="349427"/>
                  <a:pt x="1762242" y="346583"/>
                </a:cubicBezTo>
                <a:lnTo>
                  <a:pt x="1773794" y="346583"/>
                </a:lnTo>
                <a:cubicBezTo>
                  <a:pt x="1773794" y="368622"/>
                  <a:pt x="1797611" y="379642"/>
                  <a:pt x="1808275" y="392439"/>
                </a:cubicBezTo>
                <a:lnTo>
                  <a:pt x="1794412" y="392439"/>
                </a:lnTo>
                <a:cubicBezTo>
                  <a:pt x="1779837" y="382308"/>
                  <a:pt x="1771306" y="366667"/>
                  <a:pt x="1746956" y="366667"/>
                </a:cubicBezTo>
                <a:cubicBezTo>
                  <a:pt x="1739314" y="366667"/>
                  <a:pt x="1727761" y="362935"/>
                  <a:pt x="1727761" y="375909"/>
                </a:cubicBezTo>
                <a:cubicBezTo>
                  <a:pt x="1727761" y="392439"/>
                  <a:pt x="1743757" y="395105"/>
                  <a:pt x="1753177" y="403458"/>
                </a:cubicBezTo>
                <a:cubicBezTo>
                  <a:pt x="1737003" y="417144"/>
                  <a:pt x="1697191" y="403458"/>
                  <a:pt x="1697191" y="440249"/>
                </a:cubicBezTo>
                <a:cubicBezTo>
                  <a:pt x="1697191" y="442915"/>
                  <a:pt x="1699501" y="447536"/>
                  <a:pt x="1704833" y="447536"/>
                </a:cubicBezTo>
                <a:cubicBezTo>
                  <a:pt x="1708743" y="447536"/>
                  <a:pt x="1711765" y="442915"/>
                  <a:pt x="1714075" y="438294"/>
                </a:cubicBezTo>
                <a:cubicBezTo>
                  <a:pt x="1740913" y="448425"/>
                  <a:pt x="1761531" y="456601"/>
                  <a:pt x="1786769" y="456601"/>
                </a:cubicBezTo>
                <a:cubicBezTo>
                  <a:pt x="1798322" y="456601"/>
                  <a:pt x="1802943" y="447536"/>
                  <a:pt x="1809697" y="447536"/>
                </a:cubicBezTo>
                <a:lnTo>
                  <a:pt x="1867283" y="447536"/>
                </a:lnTo>
                <a:cubicBezTo>
                  <a:pt x="1882568" y="447536"/>
                  <a:pt x="1874925" y="461400"/>
                  <a:pt x="1892521" y="461400"/>
                </a:cubicBezTo>
                <a:cubicBezTo>
                  <a:pt x="1910117" y="461400"/>
                  <a:pt x="1953840" y="444870"/>
                  <a:pt x="1953840" y="429230"/>
                </a:cubicBezTo>
                <a:cubicBezTo>
                  <a:pt x="1953840" y="421054"/>
                  <a:pt x="1944598" y="421943"/>
                  <a:pt x="1942287" y="421943"/>
                </a:cubicBezTo>
                <a:lnTo>
                  <a:pt x="1923092" y="421943"/>
                </a:lnTo>
                <a:cubicBezTo>
                  <a:pt x="1923092" y="390661"/>
                  <a:pt x="1955262" y="408079"/>
                  <a:pt x="1955262" y="378753"/>
                </a:cubicBezTo>
                <a:cubicBezTo>
                  <a:pt x="1955262" y="373243"/>
                  <a:pt x="1951529" y="371288"/>
                  <a:pt x="1949930" y="364890"/>
                </a:cubicBezTo>
                <a:lnTo>
                  <a:pt x="1988320" y="364890"/>
                </a:lnTo>
                <a:cubicBezTo>
                  <a:pt x="2001295" y="353870"/>
                  <a:pt x="2006805" y="331831"/>
                  <a:pt x="2022801" y="322767"/>
                </a:cubicBezTo>
                <a:cubicBezTo>
                  <a:pt x="2018180" y="309792"/>
                  <a:pt x="2009826" y="306059"/>
                  <a:pt x="2000584" y="300550"/>
                </a:cubicBezTo>
                <a:cubicBezTo>
                  <a:pt x="2015158" y="302327"/>
                  <a:pt x="2024401" y="304282"/>
                  <a:pt x="2022801" y="284020"/>
                </a:cubicBezTo>
                <a:lnTo>
                  <a:pt x="2001295" y="284020"/>
                </a:lnTo>
                <a:cubicBezTo>
                  <a:pt x="2013559" y="271934"/>
                  <a:pt x="2032754" y="270157"/>
                  <a:pt x="2049639" y="263759"/>
                </a:cubicBezTo>
                <a:cubicBezTo>
                  <a:pt x="2061903" y="259137"/>
                  <a:pt x="2078787" y="270157"/>
                  <a:pt x="2089451" y="260915"/>
                </a:cubicBezTo>
                <a:cubicBezTo>
                  <a:pt x="2112379" y="240831"/>
                  <a:pt x="2130153" y="204040"/>
                  <a:pt x="2160723" y="192131"/>
                </a:cubicBezTo>
                <a:cubicBezTo>
                  <a:pt x="2188272" y="181112"/>
                  <a:pt x="2231284" y="168137"/>
                  <a:pt x="2248880" y="147164"/>
                </a:cubicBezTo>
                <a:cubicBezTo>
                  <a:pt x="2229684" y="146276"/>
                  <a:pt x="2198936" y="153563"/>
                  <a:pt x="2191294" y="144321"/>
                </a:cubicBezTo>
                <a:cubicBezTo>
                  <a:pt x="2231995" y="120504"/>
                  <a:pt x="2269497" y="137034"/>
                  <a:pt x="2300245" y="109485"/>
                </a:cubicBezTo>
                <a:cubicBezTo>
                  <a:pt x="2305577" y="104864"/>
                  <a:pt x="2319441" y="107707"/>
                  <a:pt x="2319441" y="95799"/>
                </a:cubicBezTo>
                <a:cubicBezTo>
                  <a:pt x="2319441" y="79270"/>
                  <a:pt x="2278739" y="83891"/>
                  <a:pt x="2269675" y="72694"/>
                </a:cubicBezTo>
                <a:cubicBezTo>
                  <a:pt x="2265054" y="67184"/>
                  <a:pt x="2265054" y="59897"/>
                  <a:pt x="2256522" y="57231"/>
                </a:cubicBezTo>
                <a:cubicBezTo>
                  <a:pt x="2251190" y="55453"/>
                  <a:pt x="2248169" y="53498"/>
                  <a:pt x="2242659" y="49944"/>
                </a:cubicBezTo>
                <a:lnTo>
                  <a:pt x="2181341" y="71094"/>
                </a:lnTo>
                <a:cubicBezTo>
                  <a:pt x="2187561" y="69317"/>
                  <a:pt x="2189694" y="67362"/>
                  <a:pt x="2195204" y="60963"/>
                </a:cubicBezTo>
                <a:cubicBezTo>
                  <a:pt x="2179919" y="42656"/>
                  <a:pt x="2113801" y="45322"/>
                  <a:pt x="2095495" y="45322"/>
                </a:cubicBezTo>
                <a:lnTo>
                  <a:pt x="2073989" y="45322"/>
                </a:lnTo>
                <a:cubicBezTo>
                  <a:pt x="2067057" y="45322"/>
                  <a:pt x="2062436" y="38924"/>
                  <a:pt x="2051061" y="38924"/>
                </a:cubicBezTo>
                <a:cubicBezTo>
                  <a:pt x="2040219" y="38924"/>
                  <a:pt x="2037198" y="54565"/>
                  <a:pt x="2026533" y="54565"/>
                </a:cubicBezTo>
                <a:cubicBezTo>
                  <a:pt x="2015158" y="54565"/>
                  <a:pt x="2011248" y="43545"/>
                  <a:pt x="1997385" y="43545"/>
                </a:cubicBezTo>
                <a:cubicBezTo>
                  <a:pt x="1993475" y="43545"/>
                  <a:pt x="1989742" y="46211"/>
                  <a:pt x="1988143" y="49944"/>
                </a:cubicBezTo>
                <a:lnTo>
                  <a:pt x="1899986" y="49944"/>
                </a:lnTo>
                <a:cubicBezTo>
                  <a:pt x="1892344" y="49944"/>
                  <a:pt x="1886123" y="52787"/>
                  <a:pt x="1882390" y="61852"/>
                </a:cubicBezTo>
                <a:cubicBezTo>
                  <a:pt x="1872437" y="71983"/>
                  <a:pt x="1880080" y="63629"/>
                  <a:pt x="1867105" y="63629"/>
                </a:cubicBezTo>
                <a:cubicBezTo>
                  <a:pt x="1844888" y="63629"/>
                  <a:pt x="1835646" y="83002"/>
                  <a:pt x="1828714" y="105041"/>
                </a:cubicBezTo>
                <a:cubicBezTo>
                  <a:pt x="1821783" y="102375"/>
                  <a:pt x="1791923" y="84957"/>
                  <a:pt x="1777349" y="84957"/>
                </a:cubicBezTo>
                <a:cubicBezTo>
                  <a:pt x="1761353" y="84957"/>
                  <a:pt x="1771128" y="105041"/>
                  <a:pt x="1746779" y="105041"/>
                </a:cubicBezTo>
                <a:cubicBezTo>
                  <a:pt x="1746779" y="108774"/>
                  <a:pt x="1743579" y="112506"/>
                  <a:pt x="1740558" y="112506"/>
                </a:cubicBezTo>
                <a:lnTo>
                  <a:pt x="1723673" y="112506"/>
                </a:lnTo>
                <a:cubicBezTo>
                  <a:pt x="1701456" y="112506"/>
                  <a:pt x="1651513" y="123526"/>
                  <a:pt x="1646892" y="146454"/>
                </a:cubicBezTo>
                <a:lnTo>
                  <a:pt x="1663776" y="146454"/>
                </a:lnTo>
                <a:cubicBezTo>
                  <a:pt x="1666265" y="144854"/>
                  <a:pt x="1670708" y="142010"/>
                  <a:pt x="1675329" y="140233"/>
                </a:cubicBezTo>
                <a:close/>
                <a:moveTo>
                  <a:pt x="3172924" y="763194"/>
                </a:moveTo>
                <a:cubicBezTo>
                  <a:pt x="3156927" y="756795"/>
                  <a:pt x="3088500" y="760528"/>
                  <a:pt x="3088500" y="732979"/>
                </a:cubicBezTo>
                <a:cubicBezTo>
                  <a:pt x="3092232" y="732090"/>
                  <a:pt x="3105384" y="729246"/>
                  <a:pt x="3105384" y="721070"/>
                </a:cubicBezTo>
                <a:cubicBezTo>
                  <a:pt x="3105384" y="713783"/>
                  <a:pt x="3097742" y="710940"/>
                  <a:pt x="3097742" y="698143"/>
                </a:cubicBezTo>
                <a:cubicBezTo>
                  <a:pt x="3101474" y="700986"/>
                  <a:pt x="3105384" y="698143"/>
                  <a:pt x="3109294" y="698143"/>
                </a:cubicBezTo>
                <a:cubicBezTo>
                  <a:pt x="3140754" y="698143"/>
                  <a:pt x="3133111" y="743998"/>
                  <a:pt x="3169191" y="743998"/>
                </a:cubicBezTo>
                <a:cubicBezTo>
                  <a:pt x="3177545" y="743998"/>
                  <a:pt x="3189986" y="743110"/>
                  <a:pt x="3189986" y="732979"/>
                </a:cubicBezTo>
                <a:cubicBezTo>
                  <a:pt x="3189986" y="680547"/>
                  <a:pt x="3140931" y="664906"/>
                  <a:pt x="3113205" y="632025"/>
                </a:cubicBezTo>
                <a:lnTo>
                  <a:pt x="3113205" y="618162"/>
                </a:lnTo>
                <a:cubicBezTo>
                  <a:pt x="3114804" y="618162"/>
                  <a:pt x="3117115" y="619051"/>
                  <a:pt x="3123158" y="618162"/>
                </a:cubicBezTo>
                <a:cubicBezTo>
                  <a:pt x="3127779" y="635580"/>
                  <a:pt x="3151595" y="659574"/>
                  <a:pt x="3165459" y="659574"/>
                </a:cubicBezTo>
                <a:cubicBezTo>
                  <a:pt x="3174523" y="659574"/>
                  <a:pt x="3176834" y="644822"/>
                  <a:pt x="3176834" y="633803"/>
                </a:cubicBezTo>
                <a:cubicBezTo>
                  <a:pt x="3176834" y="608920"/>
                  <a:pt x="3142353" y="617273"/>
                  <a:pt x="3134710" y="592390"/>
                </a:cubicBezTo>
                <a:lnTo>
                  <a:pt x="3146263" y="592390"/>
                </a:lnTo>
                <a:cubicBezTo>
                  <a:pt x="3152484" y="602521"/>
                  <a:pt x="3160837" y="607142"/>
                  <a:pt x="3169191" y="613541"/>
                </a:cubicBezTo>
                <a:cubicBezTo>
                  <a:pt x="3175412" y="594168"/>
                  <a:pt x="3205982" y="606076"/>
                  <a:pt x="3211314" y="578527"/>
                </a:cubicBezTo>
                <a:cubicBezTo>
                  <a:pt x="3207582" y="576750"/>
                  <a:pt x="3203672" y="571062"/>
                  <a:pt x="3203672" y="564664"/>
                </a:cubicBezTo>
                <a:cubicBezTo>
                  <a:pt x="3218246" y="562886"/>
                  <a:pt x="3233531" y="554533"/>
                  <a:pt x="3238152" y="539959"/>
                </a:cubicBezTo>
                <a:cubicBezTo>
                  <a:pt x="3228910" y="536226"/>
                  <a:pt x="3207582" y="537115"/>
                  <a:pt x="3207582" y="521652"/>
                </a:cubicBezTo>
                <a:cubicBezTo>
                  <a:pt x="3207582" y="509566"/>
                  <a:pt x="3219846" y="509566"/>
                  <a:pt x="3232109" y="509566"/>
                </a:cubicBezTo>
                <a:cubicBezTo>
                  <a:pt x="3228199" y="504056"/>
                  <a:pt x="3232109" y="496769"/>
                  <a:pt x="3232109" y="489482"/>
                </a:cubicBezTo>
                <a:cubicBezTo>
                  <a:pt x="3232109" y="475796"/>
                  <a:pt x="3220556" y="470287"/>
                  <a:pt x="3220556" y="450025"/>
                </a:cubicBezTo>
                <a:cubicBezTo>
                  <a:pt x="3209892" y="450025"/>
                  <a:pt x="3196029" y="450025"/>
                  <a:pt x="3196029" y="434384"/>
                </a:cubicBezTo>
                <a:cubicBezTo>
                  <a:pt x="3196029" y="427986"/>
                  <a:pt x="3202961" y="420521"/>
                  <a:pt x="3211314" y="420521"/>
                </a:cubicBezTo>
                <a:cubicBezTo>
                  <a:pt x="3225178" y="420521"/>
                  <a:pt x="3264990" y="428697"/>
                  <a:pt x="3264990" y="406835"/>
                </a:cubicBezTo>
                <a:cubicBezTo>
                  <a:pt x="3264990" y="384796"/>
                  <a:pt x="3235131" y="389417"/>
                  <a:pt x="3231931" y="374665"/>
                </a:cubicBezTo>
                <a:cubicBezTo>
                  <a:pt x="3236553" y="374665"/>
                  <a:pt x="3241885" y="371821"/>
                  <a:pt x="3245617" y="368978"/>
                </a:cubicBezTo>
                <a:cubicBezTo>
                  <a:pt x="3237974" y="361691"/>
                  <a:pt x="3227310" y="351560"/>
                  <a:pt x="3214869" y="351560"/>
                </a:cubicBezTo>
                <a:cubicBezTo>
                  <a:pt x="3206515" y="351560"/>
                  <a:pt x="3200295" y="356181"/>
                  <a:pt x="3191941" y="351560"/>
                </a:cubicBezTo>
                <a:cubicBezTo>
                  <a:pt x="3196562" y="342317"/>
                  <a:pt x="3195674" y="320456"/>
                  <a:pt x="3204916" y="312102"/>
                </a:cubicBezTo>
                <a:cubicBezTo>
                  <a:pt x="3219490" y="299306"/>
                  <a:pt x="3235486" y="292907"/>
                  <a:pt x="3235486" y="273534"/>
                </a:cubicBezTo>
                <a:cubicBezTo>
                  <a:pt x="3235486" y="269802"/>
                  <a:pt x="3236197" y="269802"/>
                  <a:pt x="3235486" y="259848"/>
                </a:cubicBezTo>
                <a:cubicBezTo>
                  <a:pt x="3250060" y="255227"/>
                  <a:pt x="3269967" y="251495"/>
                  <a:pt x="3269967" y="236743"/>
                </a:cubicBezTo>
                <a:cubicBezTo>
                  <a:pt x="3269967" y="227501"/>
                  <a:pt x="3275299" y="237632"/>
                  <a:pt x="3269967" y="224835"/>
                </a:cubicBezTo>
                <a:cubicBezTo>
                  <a:pt x="3283830" y="221102"/>
                  <a:pt x="3304447" y="221102"/>
                  <a:pt x="3304447" y="195508"/>
                </a:cubicBezTo>
                <a:cubicBezTo>
                  <a:pt x="3298404" y="201018"/>
                  <a:pt x="3297516" y="201018"/>
                  <a:pt x="3288451" y="195508"/>
                </a:cubicBezTo>
                <a:cubicBezTo>
                  <a:pt x="3322932" y="195508"/>
                  <a:pt x="3339106" y="168848"/>
                  <a:pt x="3364344" y="158717"/>
                </a:cubicBezTo>
                <a:cubicBezTo>
                  <a:pt x="3368965" y="156762"/>
                  <a:pt x="3383539" y="148586"/>
                  <a:pt x="3383539" y="137567"/>
                </a:cubicBezTo>
                <a:cubicBezTo>
                  <a:pt x="3383539" y="125659"/>
                  <a:pt x="3347459" y="105397"/>
                  <a:pt x="3337506" y="105397"/>
                </a:cubicBezTo>
                <a:cubicBezTo>
                  <a:pt x="3329864" y="105397"/>
                  <a:pt x="3324531" y="106285"/>
                  <a:pt x="3322221" y="117305"/>
                </a:cubicBezTo>
                <a:lnTo>
                  <a:pt x="3285430" y="117305"/>
                </a:lnTo>
                <a:cubicBezTo>
                  <a:pt x="3273166" y="124592"/>
                  <a:pt x="3270855" y="129213"/>
                  <a:pt x="3256992" y="135789"/>
                </a:cubicBezTo>
                <a:cubicBezTo>
                  <a:pt x="3253971" y="136678"/>
                  <a:pt x="3239396" y="133123"/>
                  <a:pt x="3239396" y="133123"/>
                </a:cubicBezTo>
                <a:lnTo>
                  <a:pt x="3188031" y="133123"/>
                </a:lnTo>
                <a:cubicBezTo>
                  <a:pt x="3175767" y="144143"/>
                  <a:pt x="3136843" y="204751"/>
                  <a:pt x="3117115" y="211149"/>
                </a:cubicBezTo>
                <a:cubicBezTo>
                  <a:pt x="3119425" y="202085"/>
                  <a:pt x="3168835" y="139522"/>
                  <a:pt x="3168835" y="131346"/>
                </a:cubicBezTo>
                <a:cubicBezTo>
                  <a:pt x="3168835" y="117483"/>
                  <a:pt x="3163504" y="103797"/>
                  <a:pt x="3149640" y="103797"/>
                </a:cubicBezTo>
                <a:cubicBezTo>
                  <a:pt x="3124224" y="103797"/>
                  <a:pt x="3078546" y="156229"/>
                  <a:pt x="3059529" y="156229"/>
                </a:cubicBezTo>
                <a:cubicBezTo>
                  <a:pt x="3053308" y="156229"/>
                  <a:pt x="3086900" y="117483"/>
                  <a:pt x="3088322" y="110196"/>
                </a:cubicBezTo>
                <a:cubicBezTo>
                  <a:pt x="3074636" y="103797"/>
                  <a:pt x="2945956" y="122104"/>
                  <a:pt x="2932981" y="110196"/>
                </a:cubicBezTo>
                <a:lnTo>
                  <a:pt x="3101296" y="99176"/>
                </a:lnTo>
                <a:cubicBezTo>
                  <a:pt x="3122091" y="89934"/>
                  <a:pt x="3174168" y="94555"/>
                  <a:pt x="3178078" y="62385"/>
                </a:cubicBezTo>
                <a:cubicBezTo>
                  <a:pt x="3158882" y="56875"/>
                  <a:pt x="3132045" y="63274"/>
                  <a:pt x="3111250" y="53320"/>
                </a:cubicBezTo>
                <a:cubicBezTo>
                  <a:pt x="3075169" y="34836"/>
                  <a:pt x="3041578" y="0"/>
                  <a:pt x="2996255" y="0"/>
                </a:cubicBezTo>
                <a:lnTo>
                  <a:pt x="2884993" y="0"/>
                </a:lnTo>
                <a:cubicBezTo>
                  <a:pt x="2845891" y="0"/>
                  <a:pt x="2816032" y="25772"/>
                  <a:pt x="2779241" y="25772"/>
                </a:cubicBezTo>
                <a:cubicBezTo>
                  <a:pt x="2767688" y="25772"/>
                  <a:pt x="2760045" y="23816"/>
                  <a:pt x="2748493" y="25772"/>
                </a:cubicBezTo>
                <a:lnTo>
                  <a:pt x="2748493" y="36791"/>
                </a:lnTo>
                <a:lnTo>
                  <a:pt x="2733207" y="36791"/>
                </a:lnTo>
                <a:cubicBezTo>
                  <a:pt x="2716323" y="29504"/>
                  <a:pt x="2704059" y="30393"/>
                  <a:pt x="2685752" y="30393"/>
                </a:cubicBezTo>
                <a:cubicBezTo>
                  <a:pt x="2660336" y="30393"/>
                  <a:pt x="2641318" y="36791"/>
                  <a:pt x="2620523" y="48699"/>
                </a:cubicBezTo>
                <a:cubicBezTo>
                  <a:pt x="2624434" y="55276"/>
                  <a:pt x="2630477" y="56164"/>
                  <a:pt x="2635809" y="62563"/>
                </a:cubicBezTo>
                <a:cubicBezTo>
                  <a:pt x="2628877" y="64340"/>
                  <a:pt x="2605061" y="59897"/>
                  <a:pt x="2605061" y="73582"/>
                </a:cubicBezTo>
                <a:cubicBezTo>
                  <a:pt x="2605061" y="91000"/>
                  <a:pt x="2636520" y="103086"/>
                  <a:pt x="2648783" y="110373"/>
                </a:cubicBezTo>
                <a:lnTo>
                  <a:pt x="2614303" y="110373"/>
                </a:lnTo>
                <a:cubicBezTo>
                  <a:pt x="2595107" y="99354"/>
                  <a:pt x="2576801" y="78203"/>
                  <a:pt x="2545342" y="78203"/>
                </a:cubicBezTo>
                <a:cubicBezTo>
                  <a:pt x="2537699" y="78203"/>
                  <a:pt x="2526146" y="79092"/>
                  <a:pt x="2526146" y="90112"/>
                </a:cubicBezTo>
                <a:cubicBezTo>
                  <a:pt x="2526146" y="97576"/>
                  <a:pt x="2529879" y="103086"/>
                  <a:pt x="2532367" y="110373"/>
                </a:cubicBezTo>
                <a:lnTo>
                  <a:pt x="2520814" y="110373"/>
                </a:lnTo>
                <a:cubicBezTo>
                  <a:pt x="2505351" y="103086"/>
                  <a:pt x="2492377" y="104864"/>
                  <a:pt x="2484023" y="87446"/>
                </a:cubicBezTo>
                <a:lnTo>
                  <a:pt x="2476380" y="96688"/>
                </a:lnTo>
                <a:cubicBezTo>
                  <a:pt x="2476380" y="103086"/>
                  <a:pt x="2480291" y="108596"/>
                  <a:pt x="2480291" y="115172"/>
                </a:cubicBezTo>
                <a:cubicBezTo>
                  <a:pt x="2465716" y="115172"/>
                  <a:pt x="2461806" y="87623"/>
                  <a:pt x="2448121" y="87623"/>
                </a:cubicBezTo>
                <a:cubicBezTo>
                  <a:pt x="2427326" y="87623"/>
                  <a:pt x="2412218" y="102198"/>
                  <a:pt x="2390712" y="108774"/>
                </a:cubicBezTo>
                <a:cubicBezTo>
                  <a:pt x="2361564" y="108774"/>
                  <a:pt x="2350011" y="117838"/>
                  <a:pt x="2319441" y="122459"/>
                </a:cubicBezTo>
                <a:cubicBezTo>
                  <a:pt x="2294913" y="126192"/>
                  <a:pt x="2315530" y="168493"/>
                  <a:pt x="2288692" y="168493"/>
                </a:cubicBezTo>
                <a:cubicBezTo>
                  <a:pt x="2281050" y="168493"/>
                  <a:pt x="2274829" y="166538"/>
                  <a:pt x="2268786" y="161028"/>
                </a:cubicBezTo>
                <a:cubicBezTo>
                  <a:pt x="2253501" y="179335"/>
                  <a:pt x="2219020" y="201374"/>
                  <a:pt x="2192893" y="211505"/>
                </a:cubicBezTo>
                <a:cubicBezTo>
                  <a:pt x="2188983" y="212393"/>
                  <a:pt x="2177608" y="217014"/>
                  <a:pt x="2177608" y="225368"/>
                </a:cubicBezTo>
                <a:cubicBezTo>
                  <a:pt x="2177608" y="242786"/>
                  <a:pt x="2221331" y="241897"/>
                  <a:pt x="2235194" y="243852"/>
                </a:cubicBezTo>
                <a:cubicBezTo>
                  <a:pt x="2235194" y="266780"/>
                  <a:pt x="2226663" y="283309"/>
                  <a:pt x="2214577" y="292552"/>
                </a:cubicBezTo>
                <a:cubicBezTo>
                  <a:pt x="2197692" y="304460"/>
                  <a:pt x="2170143" y="290597"/>
                  <a:pt x="2149348" y="298950"/>
                </a:cubicBezTo>
                <a:cubicBezTo>
                  <a:pt x="2134774" y="304460"/>
                  <a:pt x="2126420" y="314591"/>
                  <a:pt x="2112557" y="320101"/>
                </a:cubicBezTo>
                <a:cubicBezTo>
                  <a:pt x="2095850" y="326499"/>
                  <a:pt x="2068834" y="316368"/>
                  <a:pt x="2068834" y="344983"/>
                </a:cubicBezTo>
                <a:cubicBezTo>
                  <a:pt x="2068834" y="359735"/>
                  <a:pt x="2142417" y="384441"/>
                  <a:pt x="2145438" y="384441"/>
                </a:cubicBezTo>
                <a:lnTo>
                  <a:pt x="2172276" y="384441"/>
                </a:lnTo>
                <a:cubicBezTo>
                  <a:pt x="2176186" y="384441"/>
                  <a:pt x="2178497" y="379819"/>
                  <a:pt x="2180096" y="375376"/>
                </a:cubicBezTo>
                <a:lnTo>
                  <a:pt x="2210667" y="375376"/>
                </a:lnTo>
                <a:cubicBezTo>
                  <a:pt x="2208356" y="385507"/>
                  <a:pt x="2208356" y="389062"/>
                  <a:pt x="2200714" y="395638"/>
                </a:cubicBezTo>
                <a:lnTo>
                  <a:pt x="2156991" y="395638"/>
                </a:lnTo>
                <a:cubicBezTo>
                  <a:pt x="2153081" y="402036"/>
                  <a:pt x="2150770" y="402925"/>
                  <a:pt x="2143305" y="402925"/>
                </a:cubicBezTo>
                <a:lnTo>
                  <a:pt x="2124110" y="402925"/>
                </a:lnTo>
                <a:cubicBezTo>
                  <a:pt x="2118067" y="402925"/>
                  <a:pt x="2102604" y="408435"/>
                  <a:pt x="2101004" y="421232"/>
                </a:cubicBezTo>
                <a:cubicBezTo>
                  <a:pt x="2115579" y="427808"/>
                  <a:pt x="2110957" y="421232"/>
                  <a:pt x="2127842" y="421232"/>
                </a:cubicBezTo>
                <a:cubicBezTo>
                  <a:pt x="2137084" y="421232"/>
                  <a:pt x="2146327" y="431363"/>
                  <a:pt x="2158590" y="436872"/>
                </a:cubicBezTo>
                <a:cubicBezTo>
                  <a:pt x="2155569" y="445226"/>
                  <a:pt x="2150237" y="446115"/>
                  <a:pt x="2143305" y="451624"/>
                </a:cubicBezTo>
                <a:cubicBezTo>
                  <a:pt x="2152370" y="465310"/>
                  <a:pt x="2176897" y="473663"/>
                  <a:pt x="2193071" y="473663"/>
                </a:cubicBezTo>
                <a:cubicBezTo>
                  <a:pt x="2199292" y="473663"/>
                  <a:pt x="2198403" y="476507"/>
                  <a:pt x="2203024" y="470997"/>
                </a:cubicBezTo>
                <a:cubicBezTo>
                  <a:pt x="2200714" y="470109"/>
                  <a:pt x="2197692" y="466376"/>
                  <a:pt x="2195382" y="463533"/>
                </a:cubicBezTo>
                <a:cubicBezTo>
                  <a:pt x="2199292" y="461755"/>
                  <a:pt x="2202313" y="459978"/>
                  <a:pt x="2210667" y="459978"/>
                </a:cubicBezTo>
                <a:cubicBezTo>
                  <a:pt x="2219909" y="459978"/>
                  <a:pt x="2226841" y="467265"/>
                  <a:pt x="2233595" y="467265"/>
                </a:cubicBezTo>
                <a:cubicBezTo>
                  <a:pt x="2243548" y="467265"/>
                  <a:pt x="2248169" y="455179"/>
                  <a:pt x="2258122" y="455179"/>
                </a:cubicBezTo>
                <a:lnTo>
                  <a:pt x="2281050" y="455179"/>
                </a:lnTo>
                <a:cubicBezTo>
                  <a:pt x="2366896" y="455179"/>
                  <a:pt x="2420572" y="535160"/>
                  <a:pt x="2442078" y="614252"/>
                </a:cubicBezTo>
                <a:lnTo>
                  <a:pt x="2442078" y="627937"/>
                </a:lnTo>
                <a:cubicBezTo>
                  <a:pt x="2449009" y="628826"/>
                  <a:pt x="2461273" y="629892"/>
                  <a:pt x="2461273" y="643578"/>
                </a:cubicBezTo>
                <a:cubicBezTo>
                  <a:pt x="2461273" y="664728"/>
                  <a:pt x="2444388" y="662773"/>
                  <a:pt x="2444388" y="683035"/>
                </a:cubicBezTo>
                <a:cubicBezTo>
                  <a:pt x="2444388" y="696899"/>
                  <a:pt x="2451320" y="698676"/>
                  <a:pt x="2465005" y="698676"/>
                </a:cubicBezTo>
                <a:cubicBezTo>
                  <a:pt x="2474959" y="698676"/>
                  <a:pt x="2477269" y="683035"/>
                  <a:pt x="2484201" y="683035"/>
                </a:cubicBezTo>
                <a:cubicBezTo>
                  <a:pt x="2509617" y="683035"/>
                  <a:pt x="2516371" y="726225"/>
                  <a:pt x="2540187" y="735289"/>
                </a:cubicBezTo>
                <a:cubicBezTo>
                  <a:pt x="2539476" y="740977"/>
                  <a:pt x="2540187" y="749153"/>
                  <a:pt x="2532545" y="749153"/>
                </a:cubicBezTo>
                <a:cubicBezTo>
                  <a:pt x="2514060" y="749153"/>
                  <a:pt x="2502685" y="735289"/>
                  <a:pt x="2486511" y="735289"/>
                </a:cubicBezTo>
                <a:cubicBezTo>
                  <a:pt x="2479580" y="735289"/>
                  <a:pt x="2480291" y="731735"/>
                  <a:pt x="2472648" y="735289"/>
                </a:cubicBezTo>
                <a:cubicBezTo>
                  <a:pt x="2475669" y="761061"/>
                  <a:pt x="2531656" y="765682"/>
                  <a:pt x="2555472" y="774746"/>
                </a:cubicBezTo>
                <a:cubicBezTo>
                  <a:pt x="2548541" y="800518"/>
                  <a:pt x="2537166" y="809582"/>
                  <a:pt x="2532545" y="837309"/>
                </a:cubicBezTo>
                <a:cubicBezTo>
                  <a:pt x="2521703" y="831799"/>
                  <a:pt x="2521703" y="832688"/>
                  <a:pt x="2511039" y="839086"/>
                </a:cubicBezTo>
                <a:lnTo>
                  <a:pt x="2511039" y="841042"/>
                </a:lnTo>
                <a:cubicBezTo>
                  <a:pt x="2495754" y="855616"/>
                  <a:pt x="2491133" y="874100"/>
                  <a:pt x="2480291" y="891518"/>
                </a:cubicBezTo>
                <a:lnTo>
                  <a:pt x="2480291" y="912846"/>
                </a:lnTo>
                <a:cubicBezTo>
                  <a:pt x="2484912" y="908048"/>
                  <a:pt x="2490244" y="909114"/>
                  <a:pt x="2495576" y="912846"/>
                </a:cubicBezTo>
                <a:cubicBezTo>
                  <a:pt x="2493265" y="922089"/>
                  <a:pt x="2487933" y="926532"/>
                  <a:pt x="2487933" y="935774"/>
                </a:cubicBezTo>
                <a:cubicBezTo>
                  <a:pt x="2487933" y="960657"/>
                  <a:pt x="2508728" y="970610"/>
                  <a:pt x="2513349" y="988206"/>
                </a:cubicBezTo>
                <a:cubicBezTo>
                  <a:pt x="2515660" y="997448"/>
                  <a:pt x="2517970" y="1014866"/>
                  <a:pt x="2520992" y="1018421"/>
                </a:cubicBezTo>
                <a:cubicBezTo>
                  <a:pt x="2533967" y="1026597"/>
                  <a:pt x="2537877" y="1003847"/>
                  <a:pt x="2549252" y="1021265"/>
                </a:cubicBezTo>
                <a:cubicBezTo>
                  <a:pt x="2543920" y="1027663"/>
                  <a:pt x="2537699" y="1026774"/>
                  <a:pt x="2537699" y="1038683"/>
                </a:cubicBezTo>
                <a:cubicBezTo>
                  <a:pt x="2537699" y="1065343"/>
                  <a:pt x="2566847" y="1106755"/>
                  <a:pt x="2582133" y="1121507"/>
                </a:cubicBezTo>
                <a:cubicBezTo>
                  <a:pt x="2584443" y="1123285"/>
                  <a:pt x="2582844" y="1136081"/>
                  <a:pt x="2587465" y="1139814"/>
                </a:cubicBezTo>
                <a:cubicBezTo>
                  <a:pt x="2599729" y="1150833"/>
                  <a:pt x="2607371" y="1144435"/>
                  <a:pt x="2612881" y="1165585"/>
                </a:cubicBezTo>
                <a:cubicBezTo>
                  <a:pt x="2622123" y="1164697"/>
                  <a:pt x="2634387" y="1153677"/>
                  <a:pt x="2645051" y="1153677"/>
                </a:cubicBezTo>
                <a:cubicBezTo>
                  <a:pt x="2664246" y="1153677"/>
                  <a:pt x="2662824" y="1195089"/>
                  <a:pt x="2681842" y="1195089"/>
                </a:cubicBezTo>
                <a:cubicBezTo>
                  <a:pt x="2686463" y="1195089"/>
                  <a:pt x="2687885" y="1189580"/>
                  <a:pt x="2697127" y="1188691"/>
                </a:cubicBezTo>
                <a:cubicBezTo>
                  <a:pt x="2698727" y="1194201"/>
                  <a:pt x="2701037" y="1197933"/>
                  <a:pt x="2706369" y="1197933"/>
                </a:cubicBezTo>
                <a:cubicBezTo>
                  <a:pt x="2726987" y="1197933"/>
                  <a:pt x="2717922" y="1150123"/>
                  <a:pt x="2735518" y="1139992"/>
                </a:cubicBezTo>
                <a:cubicBezTo>
                  <a:pt x="2733918" y="1130038"/>
                  <a:pt x="2735518" y="1106044"/>
                  <a:pt x="2735518" y="1089515"/>
                </a:cubicBezTo>
                <a:cubicBezTo>
                  <a:pt x="2735518" y="1062855"/>
                  <a:pt x="2771420" y="1072986"/>
                  <a:pt x="2771420" y="1041704"/>
                </a:cubicBezTo>
                <a:cubicBezTo>
                  <a:pt x="2771420" y="1031573"/>
                  <a:pt x="2762356" y="1026952"/>
                  <a:pt x="2762356" y="1020554"/>
                </a:cubicBezTo>
                <a:cubicBezTo>
                  <a:pt x="2762356" y="1015933"/>
                  <a:pt x="2765377" y="1013089"/>
                  <a:pt x="2767688" y="1009534"/>
                </a:cubicBezTo>
                <a:cubicBezTo>
                  <a:pt x="2767688" y="1006868"/>
                  <a:pt x="2766266" y="1003136"/>
                  <a:pt x="2766266" y="1000292"/>
                </a:cubicBezTo>
                <a:cubicBezTo>
                  <a:pt x="2766266" y="969899"/>
                  <a:pt x="2807678" y="978253"/>
                  <a:pt x="2823674" y="958880"/>
                </a:cubicBezTo>
                <a:cubicBezTo>
                  <a:pt x="2830606" y="950704"/>
                  <a:pt x="2827585" y="941284"/>
                  <a:pt x="2839137" y="935952"/>
                </a:cubicBezTo>
                <a:lnTo>
                  <a:pt x="2839137" y="954259"/>
                </a:lnTo>
                <a:lnTo>
                  <a:pt x="2850690" y="954259"/>
                </a:lnTo>
                <a:cubicBezTo>
                  <a:pt x="2866864" y="940573"/>
                  <a:pt x="2892813" y="945016"/>
                  <a:pt x="2908098" y="926710"/>
                </a:cubicBezTo>
                <a:cubicBezTo>
                  <a:pt x="2919651" y="913024"/>
                  <a:pt x="2920540" y="894540"/>
                  <a:pt x="2934937" y="880854"/>
                </a:cubicBezTo>
                <a:lnTo>
                  <a:pt x="2954132" y="864147"/>
                </a:lnTo>
                <a:cubicBezTo>
                  <a:pt x="2954132" y="856860"/>
                  <a:pt x="2961774" y="854016"/>
                  <a:pt x="2969417" y="848684"/>
                </a:cubicBezTo>
                <a:lnTo>
                  <a:pt x="3005497" y="848684"/>
                </a:lnTo>
                <a:cubicBezTo>
                  <a:pt x="3034646" y="833932"/>
                  <a:pt x="3056863" y="836598"/>
                  <a:pt x="3084589" y="825579"/>
                </a:cubicBezTo>
                <a:cubicBezTo>
                  <a:pt x="3106806" y="817225"/>
                  <a:pt x="3114449" y="791631"/>
                  <a:pt x="3139687" y="781500"/>
                </a:cubicBezTo>
                <a:cubicBezTo>
                  <a:pt x="3153728" y="775102"/>
                  <a:pt x="3161549" y="774213"/>
                  <a:pt x="3172924" y="763194"/>
                </a:cubicBezTo>
                <a:close/>
                <a:moveTo>
                  <a:pt x="2475136" y="803539"/>
                </a:moveTo>
                <a:lnTo>
                  <a:pt x="2492021" y="803539"/>
                </a:lnTo>
                <a:cubicBezTo>
                  <a:pt x="2504996" y="803539"/>
                  <a:pt x="2521170" y="800696"/>
                  <a:pt x="2522591" y="785233"/>
                </a:cubicBezTo>
                <a:cubicBezTo>
                  <a:pt x="2502685" y="777946"/>
                  <a:pt x="2496465" y="753063"/>
                  <a:pt x="2476558" y="753063"/>
                </a:cubicBezTo>
                <a:cubicBezTo>
                  <a:pt x="2469626" y="753063"/>
                  <a:pt x="2459673" y="757684"/>
                  <a:pt x="2459673" y="771369"/>
                </a:cubicBezTo>
                <a:cubicBezTo>
                  <a:pt x="2459851" y="782389"/>
                  <a:pt x="2468205" y="802651"/>
                  <a:pt x="2475136" y="803539"/>
                </a:cubicBezTo>
                <a:close/>
                <a:moveTo>
                  <a:pt x="2442966" y="1521944"/>
                </a:moveTo>
                <a:cubicBezTo>
                  <a:pt x="2442966" y="1518389"/>
                  <a:pt x="2440656" y="1512879"/>
                  <a:pt x="2437634" y="1512879"/>
                </a:cubicBezTo>
                <a:cubicBezTo>
                  <a:pt x="2425371" y="1512879"/>
                  <a:pt x="2420749" y="1528520"/>
                  <a:pt x="2414529" y="1540428"/>
                </a:cubicBezTo>
                <a:cubicBezTo>
                  <a:pt x="2402976" y="1561579"/>
                  <a:pt x="2394622" y="1602991"/>
                  <a:pt x="2373117" y="1615788"/>
                </a:cubicBezTo>
                <a:cubicBezTo>
                  <a:pt x="2373827" y="1618632"/>
                  <a:pt x="2376849" y="1620409"/>
                  <a:pt x="2379159" y="1620409"/>
                </a:cubicBezTo>
                <a:lnTo>
                  <a:pt x="2379159" y="1625919"/>
                </a:lnTo>
                <a:cubicBezTo>
                  <a:pt x="2379159" y="1626808"/>
                  <a:pt x="2365474" y="1639782"/>
                  <a:pt x="2365474" y="1643337"/>
                </a:cubicBezTo>
                <a:cubicBezTo>
                  <a:pt x="2365474" y="1646181"/>
                  <a:pt x="2369206" y="1652579"/>
                  <a:pt x="2373117" y="1652579"/>
                </a:cubicBezTo>
                <a:cubicBezTo>
                  <a:pt x="2382359" y="1652579"/>
                  <a:pt x="2385380" y="1647069"/>
                  <a:pt x="2396933" y="1647069"/>
                </a:cubicBezTo>
                <a:cubicBezTo>
                  <a:pt x="2405287" y="1647069"/>
                  <a:pt x="2409908" y="1653468"/>
                  <a:pt x="2419861" y="1653468"/>
                </a:cubicBezTo>
                <a:cubicBezTo>
                  <a:pt x="2425193" y="1653468"/>
                  <a:pt x="2429814" y="1651513"/>
                  <a:pt x="2435146" y="1649024"/>
                </a:cubicBezTo>
                <a:cubicBezTo>
                  <a:pt x="2439056" y="1658089"/>
                  <a:pt x="2449009" y="1652579"/>
                  <a:pt x="2456652" y="1652579"/>
                </a:cubicBezTo>
                <a:cubicBezTo>
                  <a:pt x="2454341" y="1658089"/>
                  <a:pt x="2448298" y="1658089"/>
                  <a:pt x="2448298" y="1667331"/>
                </a:cubicBezTo>
                <a:cubicBezTo>
                  <a:pt x="2448298" y="1669108"/>
                  <a:pt x="2451320" y="1667331"/>
                  <a:pt x="2452919" y="1667331"/>
                </a:cubicBezTo>
                <a:cubicBezTo>
                  <a:pt x="2462162" y="1667331"/>
                  <a:pt x="2469093" y="1653468"/>
                  <a:pt x="2475136" y="1642448"/>
                </a:cubicBezTo>
                <a:cubicBezTo>
                  <a:pt x="2481179" y="1649913"/>
                  <a:pt x="2476558" y="1667331"/>
                  <a:pt x="2482779" y="1667331"/>
                </a:cubicBezTo>
                <a:cubicBezTo>
                  <a:pt x="2485090" y="1667331"/>
                  <a:pt x="2486511" y="1669108"/>
                  <a:pt x="2488822" y="1669108"/>
                </a:cubicBezTo>
                <a:cubicBezTo>
                  <a:pt x="2488822" y="1672663"/>
                  <a:pt x="2490421" y="1680128"/>
                  <a:pt x="2495754" y="1680128"/>
                </a:cubicBezTo>
                <a:cubicBezTo>
                  <a:pt x="2503396" y="1680128"/>
                  <a:pt x="2508017" y="1669108"/>
                  <a:pt x="2508017" y="1658089"/>
                </a:cubicBezTo>
                <a:cubicBezTo>
                  <a:pt x="2508017" y="1649024"/>
                  <a:pt x="2502685" y="1649735"/>
                  <a:pt x="2502685" y="1638716"/>
                </a:cubicBezTo>
                <a:cubicBezTo>
                  <a:pt x="2498064" y="1642270"/>
                  <a:pt x="2500375" y="1644225"/>
                  <a:pt x="2492732" y="1644225"/>
                </a:cubicBezTo>
                <a:cubicBezTo>
                  <a:pt x="2492732" y="1637827"/>
                  <a:pt x="2487400" y="1634095"/>
                  <a:pt x="2487400" y="1629473"/>
                </a:cubicBezTo>
                <a:cubicBezTo>
                  <a:pt x="2487400" y="1625741"/>
                  <a:pt x="2494332" y="1623964"/>
                  <a:pt x="2495043" y="1615610"/>
                </a:cubicBezTo>
                <a:cubicBezTo>
                  <a:pt x="2492021" y="1615610"/>
                  <a:pt x="2488111" y="1616499"/>
                  <a:pt x="2486511" y="1618454"/>
                </a:cubicBezTo>
                <a:cubicBezTo>
                  <a:pt x="2486511" y="1604768"/>
                  <a:pt x="2487222" y="1596415"/>
                  <a:pt x="2487222" y="1588239"/>
                </a:cubicBezTo>
                <a:cubicBezTo>
                  <a:pt x="2483490" y="1591083"/>
                  <a:pt x="2473537" y="1591083"/>
                  <a:pt x="2465005" y="1588239"/>
                </a:cubicBezTo>
                <a:lnTo>
                  <a:pt x="2455763" y="1591971"/>
                </a:lnTo>
                <a:lnTo>
                  <a:pt x="2455763" y="1587350"/>
                </a:lnTo>
                <a:lnTo>
                  <a:pt x="2441900" y="1587350"/>
                </a:lnTo>
                <a:lnTo>
                  <a:pt x="2441900" y="1578997"/>
                </a:lnTo>
                <a:lnTo>
                  <a:pt x="2445810" y="1574553"/>
                </a:lnTo>
                <a:cubicBezTo>
                  <a:pt x="2442789" y="1570821"/>
                  <a:pt x="2438167" y="1569932"/>
                  <a:pt x="2433546" y="1569932"/>
                </a:cubicBezTo>
                <a:cubicBezTo>
                  <a:pt x="2428214" y="1569932"/>
                  <a:pt x="2428214" y="1575442"/>
                  <a:pt x="2421994" y="1577219"/>
                </a:cubicBezTo>
                <a:lnTo>
                  <a:pt x="2421994" y="1569044"/>
                </a:lnTo>
                <a:cubicBezTo>
                  <a:pt x="2426792" y="1552337"/>
                  <a:pt x="2442966" y="1542383"/>
                  <a:pt x="2442966" y="1521944"/>
                </a:cubicBezTo>
                <a:close/>
                <a:moveTo>
                  <a:pt x="1890033" y="1476088"/>
                </a:moveTo>
                <a:cubicBezTo>
                  <a:pt x="1890744" y="1476088"/>
                  <a:pt x="1893765" y="1476977"/>
                  <a:pt x="1893765" y="1476088"/>
                </a:cubicBezTo>
                <a:cubicBezTo>
                  <a:pt x="1893765" y="1463114"/>
                  <a:pt x="1880791" y="1460448"/>
                  <a:pt x="1867638" y="1460448"/>
                </a:cubicBezTo>
                <a:cubicBezTo>
                  <a:pt x="1868527" y="1462225"/>
                  <a:pt x="1868527" y="1465069"/>
                  <a:pt x="1867638" y="1466846"/>
                </a:cubicBezTo>
                <a:cubicBezTo>
                  <a:pt x="1872437" y="1472534"/>
                  <a:pt x="1883279" y="1476088"/>
                  <a:pt x="1890033" y="1476088"/>
                </a:cubicBezTo>
                <a:close/>
                <a:moveTo>
                  <a:pt x="894007" y="1593749"/>
                </a:moveTo>
                <a:cubicBezTo>
                  <a:pt x="906270" y="1602991"/>
                  <a:pt x="933108" y="1627696"/>
                  <a:pt x="950704" y="1627696"/>
                </a:cubicBezTo>
                <a:lnTo>
                  <a:pt x="957636" y="1627696"/>
                </a:lnTo>
                <a:lnTo>
                  <a:pt x="957636" y="1619343"/>
                </a:lnTo>
                <a:cubicBezTo>
                  <a:pt x="937729" y="1595526"/>
                  <a:pt x="919245" y="1573487"/>
                  <a:pt x="886364" y="1560512"/>
                </a:cubicBezTo>
                <a:cubicBezTo>
                  <a:pt x="881032" y="1558735"/>
                  <a:pt x="874100" y="1547715"/>
                  <a:pt x="865569" y="1547715"/>
                </a:cubicBezTo>
                <a:cubicBezTo>
                  <a:pt x="861837" y="1547715"/>
                  <a:pt x="857926" y="1550559"/>
                  <a:pt x="854905" y="1552337"/>
                </a:cubicBezTo>
                <a:lnTo>
                  <a:pt x="857926" y="1552337"/>
                </a:lnTo>
                <a:cubicBezTo>
                  <a:pt x="857926" y="1552337"/>
                  <a:pt x="865569" y="1555180"/>
                  <a:pt x="869479" y="1556069"/>
                </a:cubicBezTo>
                <a:cubicBezTo>
                  <a:pt x="868590" y="1558735"/>
                  <a:pt x="865569" y="1562467"/>
                  <a:pt x="861837" y="1564245"/>
                </a:cubicBezTo>
                <a:cubicBezTo>
                  <a:pt x="864858" y="1575264"/>
                  <a:pt x="886364" y="1584507"/>
                  <a:pt x="901649" y="1584507"/>
                </a:cubicBezTo>
                <a:cubicBezTo>
                  <a:pt x="899516" y="1587350"/>
                  <a:pt x="895606" y="1587350"/>
                  <a:pt x="894007" y="1593749"/>
                </a:cubicBezTo>
                <a:close/>
                <a:moveTo>
                  <a:pt x="779012" y="1468801"/>
                </a:moveTo>
                <a:cubicBezTo>
                  <a:pt x="779012" y="1464180"/>
                  <a:pt x="775102" y="1462225"/>
                  <a:pt x="775102" y="1457782"/>
                </a:cubicBezTo>
                <a:cubicBezTo>
                  <a:pt x="775102" y="1448539"/>
                  <a:pt x="776702" y="1443030"/>
                  <a:pt x="775102" y="1437520"/>
                </a:cubicBezTo>
                <a:cubicBezTo>
                  <a:pt x="773680" y="1441963"/>
                  <a:pt x="770481" y="1449428"/>
                  <a:pt x="765149" y="1449428"/>
                </a:cubicBezTo>
                <a:cubicBezTo>
                  <a:pt x="760528" y="1449428"/>
                  <a:pt x="769770" y="1439475"/>
                  <a:pt x="769770" y="1438408"/>
                </a:cubicBezTo>
                <a:cubicBezTo>
                  <a:pt x="762838" y="1437520"/>
                  <a:pt x="759106" y="1432010"/>
                  <a:pt x="752174" y="1432010"/>
                </a:cubicBezTo>
                <a:lnTo>
                  <a:pt x="752174" y="1439475"/>
                </a:lnTo>
                <a:cubicBezTo>
                  <a:pt x="755196" y="1444985"/>
                  <a:pt x="758395" y="1456004"/>
                  <a:pt x="761416" y="1456004"/>
                </a:cubicBezTo>
                <a:cubicBezTo>
                  <a:pt x="766037" y="1456004"/>
                  <a:pt x="767637" y="1466135"/>
                  <a:pt x="773858" y="1467912"/>
                </a:cubicBezTo>
                <a:cubicBezTo>
                  <a:pt x="773858" y="1469690"/>
                  <a:pt x="770836" y="1472534"/>
                  <a:pt x="770836" y="1478043"/>
                </a:cubicBezTo>
                <a:cubicBezTo>
                  <a:pt x="770836" y="1485508"/>
                  <a:pt x="775457" y="1495461"/>
                  <a:pt x="781500" y="1495461"/>
                </a:cubicBezTo>
                <a:cubicBezTo>
                  <a:pt x="789143" y="1495461"/>
                  <a:pt x="775280" y="1481598"/>
                  <a:pt x="775280" y="1478043"/>
                </a:cubicBezTo>
                <a:cubicBezTo>
                  <a:pt x="775280" y="1474311"/>
                  <a:pt x="779012" y="1472534"/>
                  <a:pt x="779012" y="1468801"/>
                </a:cubicBezTo>
                <a:close/>
                <a:moveTo>
                  <a:pt x="283665" y="1307062"/>
                </a:moveTo>
                <a:lnTo>
                  <a:pt x="283665" y="1318082"/>
                </a:lnTo>
                <a:cubicBezTo>
                  <a:pt x="289175" y="1322703"/>
                  <a:pt x="292907" y="1323592"/>
                  <a:pt x="299839" y="1330168"/>
                </a:cubicBezTo>
                <a:cubicBezTo>
                  <a:pt x="311392" y="1318971"/>
                  <a:pt x="316013" y="1312572"/>
                  <a:pt x="329698" y="1304396"/>
                </a:cubicBezTo>
                <a:lnTo>
                  <a:pt x="329698" y="1293377"/>
                </a:lnTo>
                <a:lnTo>
                  <a:pt x="320456" y="1293377"/>
                </a:lnTo>
                <a:cubicBezTo>
                  <a:pt x="306770" y="1293377"/>
                  <a:pt x="296817" y="1302441"/>
                  <a:pt x="283665" y="1307062"/>
                </a:cubicBezTo>
                <a:close/>
                <a:moveTo>
                  <a:pt x="2307888" y="1596415"/>
                </a:moveTo>
                <a:cubicBezTo>
                  <a:pt x="2291714" y="1585395"/>
                  <a:pt x="2277140" y="1567977"/>
                  <a:pt x="2253501" y="1574553"/>
                </a:cubicBezTo>
                <a:cubicBezTo>
                  <a:pt x="2262743" y="1582729"/>
                  <a:pt x="2284960" y="1602102"/>
                  <a:pt x="2297224" y="1602102"/>
                </a:cubicBezTo>
                <a:cubicBezTo>
                  <a:pt x="2303445" y="1601925"/>
                  <a:pt x="2305755" y="1601036"/>
                  <a:pt x="2307888" y="1596415"/>
                </a:cubicBezTo>
                <a:close/>
                <a:moveTo>
                  <a:pt x="2260433" y="1673730"/>
                </a:moveTo>
                <a:cubicBezTo>
                  <a:pt x="2258833" y="1674618"/>
                  <a:pt x="2257411" y="1677284"/>
                  <a:pt x="2257411" y="1680128"/>
                </a:cubicBezTo>
                <a:cubicBezTo>
                  <a:pt x="2257411" y="1686526"/>
                  <a:pt x="2285849" y="1704122"/>
                  <a:pt x="2291181" y="1704122"/>
                </a:cubicBezTo>
                <a:cubicBezTo>
                  <a:pt x="2292780" y="1704122"/>
                  <a:pt x="2300423" y="1699501"/>
                  <a:pt x="2300423" y="1693991"/>
                </a:cubicBezTo>
                <a:lnTo>
                  <a:pt x="2300423" y="1688481"/>
                </a:lnTo>
                <a:lnTo>
                  <a:pt x="2277495" y="1688481"/>
                </a:lnTo>
                <a:cubicBezTo>
                  <a:pt x="2269675" y="1686526"/>
                  <a:pt x="2264165" y="1682794"/>
                  <a:pt x="2260433" y="1673730"/>
                </a:cubicBezTo>
                <a:close/>
                <a:moveTo>
                  <a:pt x="2348589" y="1703944"/>
                </a:moveTo>
                <a:lnTo>
                  <a:pt x="2348589" y="1697546"/>
                </a:lnTo>
                <a:cubicBezTo>
                  <a:pt x="2330993" y="1697546"/>
                  <a:pt x="2342546" y="1692036"/>
                  <a:pt x="2342546" y="1683683"/>
                </a:cubicBezTo>
                <a:cubicBezTo>
                  <a:pt x="2342546" y="1679950"/>
                  <a:pt x="2338636" y="1678173"/>
                  <a:pt x="2337214" y="1674440"/>
                </a:cubicBezTo>
                <a:cubicBezTo>
                  <a:pt x="2330282" y="1677106"/>
                  <a:pt x="2319618" y="1700212"/>
                  <a:pt x="2319618" y="1705722"/>
                </a:cubicBezTo>
                <a:cubicBezTo>
                  <a:pt x="2319618" y="1711232"/>
                  <a:pt x="2324239" y="1715675"/>
                  <a:pt x="2331882" y="1715675"/>
                </a:cubicBezTo>
                <a:cubicBezTo>
                  <a:pt x="2340235" y="1715853"/>
                  <a:pt x="2348589" y="1710343"/>
                  <a:pt x="2348589" y="1703944"/>
                </a:cubicBezTo>
                <a:close/>
                <a:moveTo>
                  <a:pt x="32881" y="1196867"/>
                </a:moveTo>
                <a:cubicBezTo>
                  <a:pt x="26660" y="1196867"/>
                  <a:pt x="24350" y="1195089"/>
                  <a:pt x="21328" y="1203265"/>
                </a:cubicBezTo>
                <a:lnTo>
                  <a:pt x="9953" y="1203265"/>
                </a:lnTo>
                <a:cubicBezTo>
                  <a:pt x="11375" y="1206998"/>
                  <a:pt x="15996" y="1209841"/>
                  <a:pt x="19195" y="1212507"/>
                </a:cubicBezTo>
                <a:lnTo>
                  <a:pt x="44434" y="1212507"/>
                </a:lnTo>
                <a:cubicBezTo>
                  <a:pt x="42834" y="1203265"/>
                  <a:pt x="42123" y="1196867"/>
                  <a:pt x="32881" y="1196867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177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7F2931C-3567-4D0C-B5B5-4E08042E6560}"/>
              </a:ext>
            </a:extLst>
          </p:cNvPr>
          <p:cNvSpPr txBox="1">
            <a:spLocks/>
          </p:cNvSpPr>
          <p:nvPr/>
        </p:nvSpPr>
        <p:spPr>
          <a:xfrm>
            <a:off x="2287255" y="3090808"/>
            <a:ext cx="2765290" cy="3891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</a:t>
            </a:r>
            <a:b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</a:br>
            <a: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offered by a company. </a:t>
            </a:r>
          </a:p>
        </p:txBody>
      </p:sp>
      <p:sp>
        <p:nvSpPr>
          <p:cNvPr id="12" name="Rectangle 116">
            <a:extLst>
              <a:ext uri="{FF2B5EF4-FFF2-40B4-BE49-F238E27FC236}">
                <a16:creationId xmlns:a16="http://schemas.microsoft.com/office/drawing/2014/main" id="{72480B92-F213-4585-B896-E66D3A607AB9}"/>
              </a:ext>
            </a:extLst>
          </p:cNvPr>
          <p:cNvSpPr/>
          <p:nvPr/>
        </p:nvSpPr>
        <p:spPr>
          <a:xfrm>
            <a:off x="2287255" y="2763979"/>
            <a:ext cx="25015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8CFC09-B2DB-401D-9807-84BD553242C9}"/>
              </a:ext>
            </a:extLst>
          </p:cNvPr>
          <p:cNvSpPr txBox="1"/>
          <p:nvPr/>
        </p:nvSpPr>
        <p:spPr>
          <a:xfrm>
            <a:off x="598590" y="371100"/>
            <a:ext cx="71103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world map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05FF69B-9849-4A59-8D33-2E0A378DBB57}"/>
              </a:ext>
            </a:extLst>
          </p:cNvPr>
          <p:cNvGrpSpPr/>
          <p:nvPr/>
        </p:nvGrpSpPr>
        <p:grpSpPr>
          <a:xfrm>
            <a:off x="725815" y="4353991"/>
            <a:ext cx="1445518" cy="1445518"/>
            <a:chOff x="6318822" y="4173674"/>
            <a:chExt cx="1947687" cy="1947687"/>
          </a:xfrm>
        </p:grpSpPr>
        <p:graphicFrame>
          <p:nvGraphicFramePr>
            <p:cNvPr id="24" name="Chart 10">
              <a:extLst>
                <a:ext uri="{FF2B5EF4-FFF2-40B4-BE49-F238E27FC236}">
                  <a16:creationId xmlns:a16="http://schemas.microsoft.com/office/drawing/2014/main" id="{E956BF53-F375-417C-BAB4-2C0CFA00D45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13127968"/>
                </p:ext>
              </p:extLst>
            </p:nvPr>
          </p:nvGraphicFramePr>
          <p:xfrm>
            <a:off x="6318822" y="4173674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5" name="Oval 11">
              <a:extLst>
                <a:ext uri="{FF2B5EF4-FFF2-40B4-BE49-F238E27FC236}">
                  <a16:creationId xmlns:a16="http://schemas.microsoft.com/office/drawing/2014/main" id="{BFE9799E-23C5-42EB-9426-37E7D223150E}"/>
                </a:ext>
              </a:extLst>
            </p:cNvPr>
            <p:cNvSpPr/>
            <p:nvPr/>
          </p:nvSpPr>
          <p:spPr>
            <a:xfrm>
              <a:off x="6695505" y="4546026"/>
              <a:ext cx="1202984" cy="12029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4</a:t>
              </a:r>
              <a:r>
                <a:rPr lang="en-AU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0%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87C03CE-F67D-4ABB-8200-398CF9F9EB10}"/>
                </a:ext>
              </a:extLst>
            </p:cNvPr>
            <p:cNvSpPr txBox="1"/>
            <p:nvPr/>
          </p:nvSpPr>
          <p:spPr>
            <a:xfrm>
              <a:off x="7296953" y="4993267"/>
              <a:ext cx="86" cy="4146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endPara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6293C90-5FD3-4F21-8BFE-3AD7228CA54C}"/>
              </a:ext>
            </a:extLst>
          </p:cNvPr>
          <p:cNvGrpSpPr/>
          <p:nvPr/>
        </p:nvGrpSpPr>
        <p:grpSpPr>
          <a:xfrm>
            <a:off x="725815" y="2529685"/>
            <a:ext cx="1445518" cy="1445518"/>
            <a:chOff x="6318822" y="4173674"/>
            <a:chExt cx="1947687" cy="1947687"/>
          </a:xfrm>
        </p:grpSpPr>
        <p:graphicFrame>
          <p:nvGraphicFramePr>
            <p:cNvPr id="34" name="Chart 10">
              <a:extLst>
                <a:ext uri="{FF2B5EF4-FFF2-40B4-BE49-F238E27FC236}">
                  <a16:creationId xmlns:a16="http://schemas.microsoft.com/office/drawing/2014/main" id="{83BC43F5-FEE6-4B37-B66D-B9A2A8CA6D3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29908002"/>
                </p:ext>
              </p:extLst>
            </p:nvPr>
          </p:nvGraphicFramePr>
          <p:xfrm>
            <a:off x="6318822" y="4173674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5" name="Oval 11">
              <a:extLst>
                <a:ext uri="{FF2B5EF4-FFF2-40B4-BE49-F238E27FC236}">
                  <a16:creationId xmlns:a16="http://schemas.microsoft.com/office/drawing/2014/main" id="{EB2FF5F0-437B-4C14-B823-B13DE572A480}"/>
                </a:ext>
              </a:extLst>
            </p:cNvPr>
            <p:cNvSpPr/>
            <p:nvPr/>
          </p:nvSpPr>
          <p:spPr>
            <a:xfrm>
              <a:off x="6695505" y="4546026"/>
              <a:ext cx="1202984" cy="12029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6</a:t>
              </a:r>
              <a:r>
                <a:rPr lang="en-AU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0%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2DFDCF5-2A53-440B-86B8-E1BAE32599A7}"/>
                </a:ext>
              </a:extLst>
            </p:cNvPr>
            <p:cNvSpPr txBox="1"/>
            <p:nvPr/>
          </p:nvSpPr>
          <p:spPr>
            <a:xfrm>
              <a:off x="7296953" y="4993267"/>
              <a:ext cx="86" cy="4146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endPara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</p:grpSp>
      <p:sp>
        <p:nvSpPr>
          <p:cNvPr id="20" name="Drawing 12">
            <a:extLst>
              <a:ext uri="{FF2B5EF4-FFF2-40B4-BE49-F238E27FC236}">
                <a16:creationId xmlns:a16="http://schemas.microsoft.com/office/drawing/2014/main" id="{24443058-D3C6-4A4F-99B9-6C96E3382A49}"/>
              </a:ext>
            </a:extLst>
          </p:cNvPr>
          <p:cNvSpPr/>
          <p:nvPr/>
        </p:nvSpPr>
        <p:spPr>
          <a:xfrm>
            <a:off x="6072761" y="2529685"/>
            <a:ext cx="582540" cy="694079"/>
          </a:xfrm>
          <a:custGeom>
            <a:avLst/>
            <a:gdLst>
              <a:gd name="connsiteX0" fmla="*/ 3494857 w 4094866"/>
              <a:gd name="connsiteY0" fmla="*/ 600008 h 4878915"/>
              <a:gd name="connsiteX1" fmla="*/ 600008 w 4094866"/>
              <a:gd name="connsiteY1" fmla="*/ 600008 h 4878915"/>
              <a:gd name="connsiteX2" fmla="*/ 600008 w 4094866"/>
              <a:gd name="connsiteY2" fmla="*/ 3494857 h 4878915"/>
              <a:gd name="connsiteX3" fmla="*/ 1939254 w 4094866"/>
              <a:gd name="connsiteY3" fmla="*/ 4834103 h 4878915"/>
              <a:gd name="connsiteX4" fmla="*/ 2155621 w 4094866"/>
              <a:gd name="connsiteY4" fmla="*/ 4834103 h 4878915"/>
              <a:gd name="connsiteX5" fmla="*/ 3494867 w 4094866"/>
              <a:gd name="connsiteY5" fmla="*/ 3494857 h 4878915"/>
              <a:gd name="connsiteX6" fmla="*/ 3494857 w 4094866"/>
              <a:gd name="connsiteY6" fmla="*/ 600008 h 4878915"/>
              <a:gd name="connsiteX7" fmla="*/ 2694488 w 4094866"/>
              <a:gd name="connsiteY7" fmla="*/ 2694479 h 4878915"/>
              <a:gd name="connsiteX8" fmla="*/ 1400377 w 4094866"/>
              <a:gd name="connsiteY8" fmla="*/ 2694479 h 4878915"/>
              <a:gd name="connsiteX9" fmla="*/ 1400377 w 4094866"/>
              <a:gd name="connsiteY9" fmla="*/ 1400386 h 4878915"/>
              <a:gd name="connsiteX10" fmla="*/ 2694479 w 4094866"/>
              <a:gd name="connsiteY10" fmla="*/ 1400386 h 4878915"/>
              <a:gd name="connsiteX11" fmla="*/ 2694488 w 4094866"/>
              <a:gd name="connsiteY11" fmla="*/ 2694479 h 4878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94866" h="4878915">
                <a:moveTo>
                  <a:pt x="3494857" y="600008"/>
                </a:moveTo>
                <a:cubicBezTo>
                  <a:pt x="2694890" y="-199960"/>
                  <a:pt x="1400061" y="-200046"/>
                  <a:pt x="600008" y="600008"/>
                </a:cubicBezTo>
                <a:cubicBezTo>
                  <a:pt x="-199940" y="1399946"/>
                  <a:pt x="-200065" y="2694804"/>
                  <a:pt x="600008" y="3494857"/>
                </a:cubicBezTo>
                <a:lnTo>
                  <a:pt x="1939254" y="4834103"/>
                </a:lnTo>
                <a:cubicBezTo>
                  <a:pt x="1999009" y="4893858"/>
                  <a:pt x="2095875" y="4893849"/>
                  <a:pt x="2155621" y="4834103"/>
                </a:cubicBezTo>
                <a:lnTo>
                  <a:pt x="3494867" y="3494857"/>
                </a:lnTo>
                <a:cubicBezTo>
                  <a:pt x="4294806" y="2694918"/>
                  <a:pt x="4294930" y="1400071"/>
                  <a:pt x="3494857" y="600008"/>
                </a:cubicBezTo>
                <a:close/>
                <a:moveTo>
                  <a:pt x="2694488" y="2694479"/>
                </a:moveTo>
                <a:cubicBezTo>
                  <a:pt x="2336904" y="3052072"/>
                  <a:pt x="1758047" y="3052149"/>
                  <a:pt x="1400377" y="2694479"/>
                </a:cubicBezTo>
                <a:cubicBezTo>
                  <a:pt x="1042773" y="2336875"/>
                  <a:pt x="1042716" y="1758038"/>
                  <a:pt x="1400377" y="1400386"/>
                </a:cubicBezTo>
                <a:cubicBezTo>
                  <a:pt x="1757951" y="1042793"/>
                  <a:pt x="2336818" y="1042726"/>
                  <a:pt x="2694479" y="1400386"/>
                </a:cubicBezTo>
                <a:cubicBezTo>
                  <a:pt x="3052082" y="1757971"/>
                  <a:pt x="3052139" y="2336828"/>
                  <a:pt x="2694488" y="2694479"/>
                </a:cubicBezTo>
                <a:close/>
              </a:path>
            </a:pathLst>
          </a:custGeom>
          <a:solidFill>
            <a:schemeClr val="accent4"/>
          </a:solidFill>
          <a:ln w="956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>
              <a:solidFill>
                <a:srgbClr val="040404"/>
              </a:solidFill>
            </a:endParaRPr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D49C9047-5748-44B8-86FC-CE60D0D23E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B6C4F205-D5F2-4240-8A86-02304CDFD0D9}"/>
              </a:ext>
            </a:extLst>
          </p:cNvPr>
          <p:cNvSpPr txBox="1">
            <a:spLocks/>
          </p:cNvSpPr>
          <p:nvPr/>
        </p:nvSpPr>
        <p:spPr>
          <a:xfrm>
            <a:off x="2287255" y="4917241"/>
            <a:ext cx="2765290" cy="3891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</a:t>
            </a:r>
            <a:b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</a:br>
            <a: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offered by a company. </a:t>
            </a:r>
          </a:p>
        </p:txBody>
      </p:sp>
      <p:sp>
        <p:nvSpPr>
          <p:cNvPr id="22" name="Rectangle 116">
            <a:extLst>
              <a:ext uri="{FF2B5EF4-FFF2-40B4-BE49-F238E27FC236}">
                <a16:creationId xmlns:a16="http://schemas.microsoft.com/office/drawing/2014/main" id="{58A3AD43-0905-430D-BB9B-00C45B81F44A}"/>
              </a:ext>
            </a:extLst>
          </p:cNvPr>
          <p:cNvSpPr/>
          <p:nvPr/>
        </p:nvSpPr>
        <p:spPr>
          <a:xfrm>
            <a:off x="2287255" y="4590412"/>
            <a:ext cx="25015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sp>
        <p:nvSpPr>
          <p:cNvPr id="30" name="Polyline: figure 29">
            <a:extLst>
              <a:ext uri="{FF2B5EF4-FFF2-40B4-BE49-F238E27FC236}">
                <a16:creationId xmlns:a16="http://schemas.microsoft.com/office/drawing/2014/main" id="{94C96823-496A-4567-B267-14E24D873E4D}"/>
              </a:ext>
            </a:extLst>
          </p:cNvPr>
          <p:cNvSpPr/>
          <p:nvPr/>
        </p:nvSpPr>
        <p:spPr>
          <a:xfrm>
            <a:off x="7896892" y="-413457"/>
            <a:ext cx="929595" cy="64216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Polyline: figure 30">
            <a:extLst>
              <a:ext uri="{FF2B5EF4-FFF2-40B4-BE49-F238E27FC236}">
                <a16:creationId xmlns:a16="http://schemas.microsoft.com/office/drawing/2014/main" id="{50151427-97FF-4156-8814-4168EC85B71E}"/>
              </a:ext>
            </a:extLst>
          </p:cNvPr>
          <p:cNvSpPr/>
          <p:nvPr/>
        </p:nvSpPr>
        <p:spPr>
          <a:xfrm>
            <a:off x="8108356" y="694079"/>
            <a:ext cx="319882" cy="305759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Polyline: figure 31">
            <a:extLst>
              <a:ext uri="{FF2B5EF4-FFF2-40B4-BE49-F238E27FC236}">
                <a16:creationId xmlns:a16="http://schemas.microsoft.com/office/drawing/2014/main" id="{BDD67B98-B1D8-46DE-8394-3AB42477DD91}"/>
              </a:ext>
            </a:extLst>
          </p:cNvPr>
          <p:cNvSpPr/>
          <p:nvPr/>
        </p:nvSpPr>
        <p:spPr>
          <a:xfrm>
            <a:off x="9979827" y="-175431"/>
            <a:ext cx="130565" cy="222488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Polyline: figure 36">
            <a:extLst>
              <a:ext uri="{FF2B5EF4-FFF2-40B4-BE49-F238E27FC236}">
                <a16:creationId xmlns:a16="http://schemas.microsoft.com/office/drawing/2014/main" id="{44C1E56F-8F56-4FFF-9AE7-1224A429CDF6}"/>
              </a:ext>
            </a:extLst>
          </p:cNvPr>
          <p:cNvSpPr/>
          <p:nvPr/>
        </p:nvSpPr>
        <p:spPr>
          <a:xfrm rot="10800000">
            <a:off x="4616164" y="6414260"/>
            <a:ext cx="340020" cy="327588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Polyline: figure 40">
            <a:extLst>
              <a:ext uri="{FF2B5EF4-FFF2-40B4-BE49-F238E27FC236}">
                <a16:creationId xmlns:a16="http://schemas.microsoft.com/office/drawing/2014/main" id="{1B38271B-31E3-40EA-BC40-059E642F45D9}"/>
              </a:ext>
            </a:extLst>
          </p:cNvPr>
          <p:cNvSpPr/>
          <p:nvPr/>
        </p:nvSpPr>
        <p:spPr>
          <a:xfrm rot="10800000">
            <a:off x="4271201" y="5899804"/>
            <a:ext cx="126836" cy="234425"/>
          </a:xfrm>
          <a:custGeom>
            <a:avLst/>
            <a:gdLst>
              <a:gd name="connsiteX0" fmla="*/ 59758 w 64802"/>
              <a:gd name="connsiteY0" fmla="*/ 104843 h 119770"/>
              <a:gd name="connsiteX1" fmla="*/ 16896 w 64802"/>
              <a:gd name="connsiteY1" fmla="*/ 6735 h 119770"/>
              <a:gd name="connsiteX2" fmla="*/ 9276 w 64802"/>
              <a:gd name="connsiteY2" fmla="*/ 1973 h 119770"/>
              <a:gd name="connsiteX3" fmla="*/ 54996 w 64802"/>
              <a:gd name="connsiteY3" fmla="*/ 119130 h 119770"/>
              <a:gd name="connsiteX4" fmla="*/ 59758 w 64802"/>
              <a:gd name="connsiteY4" fmla="*/ 104843 h 11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2" h="119770">
                <a:moveTo>
                  <a:pt x="59758" y="104843"/>
                </a:moveTo>
                <a:cubicBezTo>
                  <a:pt x="21658" y="88650"/>
                  <a:pt x="-1202" y="46740"/>
                  <a:pt x="16896" y="6735"/>
                </a:cubicBezTo>
                <a:cubicBezTo>
                  <a:pt x="18801" y="1973"/>
                  <a:pt x="12133" y="-2790"/>
                  <a:pt x="9276" y="1973"/>
                </a:cubicBezTo>
                <a:cubicBezTo>
                  <a:pt x="-13584" y="43883"/>
                  <a:pt x="7371" y="106748"/>
                  <a:pt x="54996" y="119130"/>
                </a:cubicBezTo>
                <a:cubicBezTo>
                  <a:pt x="65473" y="122940"/>
                  <a:pt x="68331" y="108653"/>
                  <a:pt x="59758" y="104843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Polyline: figure 41">
            <a:extLst>
              <a:ext uri="{FF2B5EF4-FFF2-40B4-BE49-F238E27FC236}">
                <a16:creationId xmlns:a16="http://schemas.microsoft.com/office/drawing/2014/main" id="{9A0F493A-DFFC-4C4C-9A9A-9BFB7759FC80}"/>
              </a:ext>
            </a:extLst>
          </p:cNvPr>
          <p:cNvSpPr/>
          <p:nvPr/>
        </p:nvSpPr>
        <p:spPr>
          <a:xfrm rot="10800000">
            <a:off x="4184517" y="5923319"/>
            <a:ext cx="125515" cy="174522"/>
          </a:xfrm>
          <a:custGeom>
            <a:avLst/>
            <a:gdLst>
              <a:gd name="connsiteX0" fmla="*/ 58610 w 64127"/>
              <a:gd name="connsiteY0" fmla="*/ 75774 h 89165"/>
              <a:gd name="connsiteX1" fmla="*/ 10985 w 64127"/>
              <a:gd name="connsiteY1" fmla="*/ 6241 h 89165"/>
              <a:gd name="connsiteX2" fmla="*/ 1460 w 64127"/>
              <a:gd name="connsiteY2" fmla="*/ 3384 h 89165"/>
              <a:gd name="connsiteX3" fmla="*/ 54800 w 64127"/>
              <a:gd name="connsiteY3" fmla="*/ 89109 h 89165"/>
              <a:gd name="connsiteX4" fmla="*/ 58610 w 64127"/>
              <a:gd name="connsiteY4" fmla="*/ 75774 h 8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27" h="89165">
                <a:moveTo>
                  <a:pt x="58610" y="75774"/>
                </a:moveTo>
                <a:cubicBezTo>
                  <a:pt x="28130" y="66249"/>
                  <a:pt x="6223" y="40531"/>
                  <a:pt x="10985" y="6241"/>
                </a:cubicBezTo>
                <a:cubicBezTo>
                  <a:pt x="11937" y="-426"/>
                  <a:pt x="2412" y="-2331"/>
                  <a:pt x="1460" y="3384"/>
                </a:cubicBezTo>
                <a:cubicBezTo>
                  <a:pt x="-6160" y="38626"/>
                  <a:pt x="16700" y="82441"/>
                  <a:pt x="54800" y="89109"/>
                </a:cubicBezTo>
                <a:cubicBezTo>
                  <a:pt x="64325" y="90061"/>
                  <a:pt x="68135" y="78631"/>
                  <a:pt x="58610" y="75774"/>
                </a:cubicBezTo>
                <a:close/>
              </a:path>
            </a:pathLst>
          </a:custGeom>
          <a:solidFill>
            <a:srgbClr val="04040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1CEB35A5-A8D5-4BB3-A62D-D2E51104959E}"/>
              </a:ext>
            </a:extLst>
          </p:cNvPr>
          <p:cNvSpPr/>
          <p:nvPr/>
        </p:nvSpPr>
        <p:spPr>
          <a:xfrm rot="10800000">
            <a:off x="7786979" y="6319004"/>
            <a:ext cx="321377" cy="320663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Drawing 53">
            <a:extLst>
              <a:ext uri="{FF2B5EF4-FFF2-40B4-BE49-F238E27FC236}">
                <a16:creationId xmlns:a16="http://schemas.microsoft.com/office/drawing/2014/main" id="{AE15211C-45AA-464C-840A-A423039FA8F9}"/>
              </a:ext>
            </a:extLst>
          </p:cNvPr>
          <p:cNvSpPr/>
          <p:nvPr/>
        </p:nvSpPr>
        <p:spPr>
          <a:xfrm rot="2324364">
            <a:off x="10471742" y="6449723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3237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0;p14">
            <a:extLst>
              <a:ext uri="{FF2B5EF4-FFF2-40B4-BE49-F238E27FC236}">
                <a16:creationId xmlns:a16="http://schemas.microsoft.com/office/drawing/2014/main" id="{CD428CC0-EE93-439C-8466-1DC451C30DED}"/>
              </a:ext>
            </a:extLst>
          </p:cNvPr>
          <p:cNvSpPr txBox="1">
            <a:spLocks/>
          </p:cNvSpPr>
          <p:nvPr/>
        </p:nvSpPr>
        <p:spPr>
          <a:xfrm>
            <a:off x="616149" y="862686"/>
            <a:ext cx="3509334" cy="45203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l-PL" sz="3000" dirty="0">
              <a:solidFill>
                <a:schemeClr val="bg1"/>
              </a:solidFill>
              <a:latin typeface="Poppins Bold" panose="00000800000000000000" pitchFamily="2" charset="0"/>
              <a:cs typeface="Poppins Bold" panose="000008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8C3239-1F43-4B2D-9325-BF9D8440CCEC}"/>
              </a:ext>
            </a:extLst>
          </p:cNvPr>
          <p:cNvSpPr txBox="1"/>
          <p:nvPr/>
        </p:nvSpPr>
        <p:spPr>
          <a:xfrm>
            <a:off x="780103" y="4481580"/>
            <a:ext cx="2442521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a9a42c"/>
                </a:solidFill>
                <a:latin typeface="Lato Light" panose="020F0302020204030203" pitchFamily="34" charset="0"/>
              </a:rPr>
              <a:t>@username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47A8BB-D17F-4DE4-A9AF-C9B179A785B3}"/>
              </a:ext>
            </a:extLst>
          </p:cNvPr>
          <p:cNvSpPr txBox="1"/>
          <p:nvPr/>
        </p:nvSpPr>
        <p:spPr>
          <a:xfrm>
            <a:off x="780103" y="5066889"/>
            <a:ext cx="2748787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a9a42c"/>
                </a:solidFill>
                <a:latin typeface="Lato Light" panose="020F030202020403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user@mail.me</a:t>
            </a:r>
            <a:endParaRPr lang="en-US" sz="2000" dirty="0">
              <a:solidFill>
                <a:srgbClr val="a9a42c"/>
              </a:solidFill>
              <a:latin typeface="Lato Light" panose="020F03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2F069-0FAF-4356-B800-21B60F2727FC}"/>
              </a:ext>
            </a:extLst>
          </p:cNvPr>
          <p:cNvSpPr txBox="1"/>
          <p:nvPr/>
        </p:nvSpPr>
        <p:spPr>
          <a:xfrm>
            <a:off x="780103" y="5652199"/>
            <a:ext cx="2442520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a9a42c"/>
                </a:solidFill>
                <a:latin typeface="Lato Light" panose="020F0302020204030203" pitchFamily="34" charset="0"/>
              </a:rPr>
              <a:t>+1 555 1829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7F61B6-32D0-4D2E-B05D-9849030D9DD9}"/>
              </a:ext>
            </a:extLst>
          </p:cNvPr>
          <p:cNvSpPr txBox="1"/>
          <p:nvPr/>
        </p:nvSpPr>
        <p:spPr>
          <a:xfrm>
            <a:off x="780103" y="3879087"/>
            <a:ext cx="3099746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a9a42c"/>
                </a:solidFill>
                <a:latin typeface="+mj-lt"/>
                <a:cs typeface="Poppins" panose="00000500000000000000" pitchFamily="2" charset="0"/>
              </a:rPr>
              <a:t>You can find me at:</a:t>
            </a:r>
          </a:p>
        </p:txBody>
      </p:sp>
      <p:pic>
        <p:nvPicPr>
          <p:cNvPr id="18" name="Drawing 17" descr="Picture looks like as chair&#10;&#10;">
            <a:extLst>
              <a:ext uri="{FF2B5EF4-FFF2-40B4-BE49-F238E27FC236}">
                <a16:creationId xmlns:a16="http://schemas.microsoft.com/office/drawing/2014/main" id="{21C68A97-1406-48FA-B9FA-98FC04CC466E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6" b="5696"/>
          <a:stretch>
            <a:fillRect/>
          </a:stretch>
        </p:blipFill>
        <p:spPr/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CFD6DBEF-46DD-47D5-85CD-EAB6553EC093}"/>
              </a:ext>
            </a:extLst>
          </p:cNvPr>
          <p:cNvGrpSpPr/>
          <p:nvPr/>
        </p:nvGrpSpPr>
        <p:grpSpPr>
          <a:xfrm>
            <a:off x="-211823" y="-168772"/>
            <a:ext cx="2213500" cy="1413295"/>
            <a:chOff x="3882500" y="3072693"/>
            <a:chExt cx="2213500" cy="1413295"/>
          </a:xfrm>
        </p:grpSpPr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EAC2788C-9C12-4A94-B985-D56D54E51E82}"/>
                </a:ext>
              </a:extLst>
            </p:cNvPr>
            <p:cNvSpPr/>
            <p:nvPr/>
          </p:nvSpPr>
          <p:spPr>
            <a:xfrm>
              <a:off x="3882500" y="3072693"/>
              <a:ext cx="929595" cy="642167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A7316193-5FA1-4642-A2BA-5FD1B8B78092}"/>
                </a:ext>
              </a:extLst>
            </p:cNvPr>
            <p:cNvSpPr/>
            <p:nvPr/>
          </p:nvSpPr>
          <p:spPr>
            <a:xfrm>
              <a:off x="4093964" y="4180229"/>
              <a:ext cx="319882" cy="305759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AD08F220-AAB5-48E7-9BE2-3676F5921793}"/>
                </a:ext>
              </a:extLst>
            </p:cNvPr>
            <p:cNvSpPr/>
            <p:nvPr/>
          </p:nvSpPr>
          <p:spPr>
            <a:xfrm>
              <a:off x="5965435" y="3310719"/>
              <a:ext cx="130565" cy="222488"/>
            </a:xfrm>
            <a:custGeom>
              <a:avLst/>
              <a:gdLst>
                <a:gd name="connsiteX0" fmla="*/ 56958 w 67914"/>
                <a:gd name="connsiteY0" fmla="*/ 762 h 115728"/>
                <a:gd name="connsiteX1" fmla="*/ 2666 w 67914"/>
                <a:gd name="connsiteY1" fmla="*/ 112204 h 115728"/>
                <a:gd name="connsiteX2" fmla="*/ 12191 w 67914"/>
                <a:gd name="connsiteY2" fmla="*/ 111252 h 115728"/>
                <a:gd name="connsiteX3" fmla="*/ 64578 w 67914"/>
                <a:gd name="connsiteY3" fmla="*/ 14097 h 115728"/>
                <a:gd name="connsiteX4" fmla="*/ 56958 w 67914"/>
                <a:gd name="connsiteY4" fmla="*/ 762 h 115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914" h="115728">
                  <a:moveTo>
                    <a:pt x="56958" y="762"/>
                  </a:moveTo>
                  <a:cubicBezTo>
                    <a:pt x="17906" y="17907"/>
                    <a:pt x="-8764" y="71247"/>
                    <a:pt x="2666" y="112204"/>
                  </a:cubicBezTo>
                  <a:cubicBezTo>
                    <a:pt x="4571" y="117919"/>
                    <a:pt x="12191" y="116014"/>
                    <a:pt x="12191" y="111252"/>
                  </a:cubicBezTo>
                  <a:cubicBezTo>
                    <a:pt x="14096" y="68389"/>
                    <a:pt x="28383" y="38862"/>
                    <a:pt x="64578" y="14097"/>
                  </a:cubicBezTo>
                  <a:cubicBezTo>
                    <a:pt x="72198" y="8382"/>
                    <a:pt x="65531" y="-3048"/>
                    <a:pt x="56958" y="762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4072C41-62F3-4EF5-BF2D-E36E30862929}"/>
              </a:ext>
            </a:extLst>
          </p:cNvPr>
          <p:cNvGrpSpPr/>
          <p:nvPr/>
        </p:nvGrpSpPr>
        <p:grpSpPr>
          <a:xfrm>
            <a:off x="4129330" y="3547439"/>
            <a:ext cx="771667" cy="842044"/>
            <a:chOff x="170125" y="9385954"/>
            <a:chExt cx="771667" cy="842044"/>
          </a:xfrm>
        </p:grpSpPr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4D42200A-8B50-4331-B6E3-A6080F80DB96}"/>
                </a:ext>
              </a:extLst>
            </p:cNvPr>
            <p:cNvSpPr/>
            <p:nvPr/>
          </p:nvSpPr>
          <p:spPr>
            <a:xfrm rot="10800000">
              <a:off x="601772" y="9900410"/>
              <a:ext cx="340020" cy="327588"/>
            </a:xfrm>
            <a:custGeom>
              <a:avLst/>
              <a:gdLst>
                <a:gd name="connsiteX0" fmla="*/ 169464 w 173720"/>
                <a:gd name="connsiteY0" fmla="*/ 56271 h 167368"/>
                <a:gd name="connsiteX1" fmla="*/ 112314 w 173720"/>
                <a:gd name="connsiteY1" fmla="*/ 13408 h 167368"/>
                <a:gd name="connsiteX2" fmla="*/ 84692 w 173720"/>
                <a:gd name="connsiteY2" fmla="*/ 73 h 167368"/>
                <a:gd name="connsiteX3" fmla="*/ 58974 w 173720"/>
                <a:gd name="connsiteY3" fmla="*/ 19123 h 167368"/>
                <a:gd name="connsiteX4" fmla="*/ 7539 w 173720"/>
                <a:gd name="connsiteY4" fmla="*/ 71511 h 167368"/>
                <a:gd name="connsiteX5" fmla="*/ 6587 w 173720"/>
                <a:gd name="connsiteY5" fmla="*/ 73416 h 167368"/>
                <a:gd name="connsiteX6" fmla="*/ 872 w 173720"/>
                <a:gd name="connsiteY6" fmla="*/ 82941 h 167368"/>
                <a:gd name="connsiteX7" fmla="*/ 78024 w 173720"/>
                <a:gd name="connsiteY7" fmla="*/ 164856 h 167368"/>
                <a:gd name="connsiteX8" fmla="*/ 90407 w 173720"/>
                <a:gd name="connsiteY8" fmla="*/ 164856 h 167368"/>
                <a:gd name="connsiteX9" fmla="*/ 171369 w 173720"/>
                <a:gd name="connsiteY9" fmla="*/ 72463 h 167368"/>
                <a:gd name="connsiteX10" fmla="*/ 169464 w 173720"/>
                <a:gd name="connsiteY10" fmla="*/ 56271 h 167368"/>
                <a:gd name="connsiteX11" fmla="*/ 81834 w 173720"/>
                <a:gd name="connsiteY11" fmla="*/ 145806 h 167368"/>
                <a:gd name="connsiteX12" fmla="*/ 18017 w 173720"/>
                <a:gd name="connsiteY12" fmla="*/ 85798 h 167368"/>
                <a:gd name="connsiteX13" fmla="*/ 19922 w 173720"/>
                <a:gd name="connsiteY13" fmla="*/ 83893 h 167368"/>
                <a:gd name="connsiteX14" fmla="*/ 54212 w 173720"/>
                <a:gd name="connsiteY14" fmla="*/ 49603 h 167368"/>
                <a:gd name="connsiteX15" fmla="*/ 85644 w 173720"/>
                <a:gd name="connsiteY15" fmla="*/ 22933 h 167368"/>
                <a:gd name="connsiteX16" fmla="*/ 119934 w 173720"/>
                <a:gd name="connsiteY16" fmla="*/ 43888 h 167368"/>
                <a:gd name="connsiteX17" fmla="*/ 149462 w 173720"/>
                <a:gd name="connsiteY17" fmla="*/ 65796 h 167368"/>
                <a:gd name="connsiteX18" fmla="*/ 81834 w 173720"/>
                <a:gd name="connsiteY18" fmla="*/ 145806 h 16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3720" h="167368">
                  <a:moveTo>
                    <a:pt x="169464" y="56271"/>
                  </a:moveTo>
                  <a:cubicBezTo>
                    <a:pt x="150414" y="41983"/>
                    <a:pt x="131364" y="27696"/>
                    <a:pt x="112314" y="13408"/>
                  </a:cubicBezTo>
                  <a:cubicBezTo>
                    <a:pt x="104694" y="7693"/>
                    <a:pt x="96122" y="-879"/>
                    <a:pt x="84692" y="73"/>
                  </a:cubicBezTo>
                  <a:cubicBezTo>
                    <a:pt x="73262" y="1026"/>
                    <a:pt x="65642" y="11503"/>
                    <a:pt x="58974" y="19123"/>
                  </a:cubicBezTo>
                  <a:cubicBezTo>
                    <a:pt x="41829" y="36268"/>
                    <a:pt x="24684" y="53413"/>
                    <a:pt x="7539" y="71511"/>
                  </a:cubicBezTo>
                  <a:cubicBezTo>
                    <a:pt x="6587" y="72463"/>
                    <a:pt x="6587" y="72463"/>
                    <a:pt x="6587" y="73416"/>
                  </a:cubicBezTo>
                  <a:cubicBezTo>
                    <a:pt x="2777" y="73416"/>
                    <a:pt x="-1986" y="78178"/>
                    <a:pt x="872" y="82941"/>
                  </a:cubicBezTo>
                  <a:cubicBezTo>
                    <a:pt x="20874" y="115326"/>
                    <a:pt x="48497" y="141043"/>
                    <a:pt x="78024" y="164856"/>
                  </a:cubicBezTo>
                  <a:cubicBezTo>
                    <a:pt x="81834" y="167713"/>
                    <a:pt x="86597" y="168666"/>
                    <a:pt x="90407" y="164856"/>
                  </a:cubicBezTo>
                  <a:cubicBezTo>
                    <a:pt x="118029" y="134376"/>
                    <a:pt x="144699" y="102943"/>
                    <a:pt x="171369" y="72463"/>
                  </a:cubicBezTo>
                  <a:cubicBezTo>
                    <a:pt x="175179" y="65796"/>
                    <a:pt x="174227" y="60081"/>
                    <a:pt x="169464" y="56271"/>
                  </a:cubicBezTo>
                  <a:close/>
                  <a:moveTo>
                    <a:pt x="81834" y="145806"/>
                  </a:moveTo>
                  <a:cubicBezTo>
                    <a:pt x="57069" y="128661"/>
                    <a:pt x="37067" y="108658"/>
                    <a:pt x="18017" y="85798"/>
                  </a:cubicBezTo>
                  <a:cubicBezTo>
                    <a:pt x="18969" y="85798"/>
                    <a:pt x="19922" y="84846"/>
                    <a:pt x="19922" y="83893"/>
                  </a:cubicBezTo>
                  <a:cubicBezTo>
                    <a:pt x="31352" y="72463"/>
                    <a:pt x="42782" y="61033"/>
                    <a:pt x="54212" y="49603"/>
                  </a:cubicBezTo>
                  <a:cubicBezTo>
                    <a:pt x="62784" y="41031"/>
                    <a:pt x="73262" y="23886"/>
                    <a:pt x="85644" y="22933"/>
                  </a:cubicBezTo>
                  <a:cubicBezTo>
                    <a:pt x="98027" y="21981"/>
                    <a:pt x="110409" y="36268"/>
                    <a:pt x="119934" y="43888"/>
                  </a:cubicBezTo>
                  <a:cubicBezTo>
                    <a:pt x="129459" y="51508"/>
                    <a:pt x="139937" y="58176"/>
                    <a:pt x="149462" y="65796"/>
                  </a:cubicBezTo>
                  <a:cubicBezTo>
                    <a:pt x="127554" y="92466"/>
                    <a:pt x="104694" y="119136"/>
                    <a:pt x="81834" y="14580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0E673AAB-DB3C-473A-973E-112D0D8AAB49}"/>
                </a:ext>
              </a:extLst>
            </p:cNvPr>
            <p:cNvSpPr/>
            <p:nvPr/>
          </p:nvSpPr>
          <p:spPr>
            <a:xfrm rot="10800000">
              <a:off x="256809" y="9385954"/>
              <a:ext cx="126836" cy="234425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9E2974CF-9DDF-41A3-9E8E-8BEBF5A3C1A9}"/>
                </a:ext>
              </a:extLst>
            </p:cNvPr>
            <p:cNvSpPr/>
            <p:nvPr/>
          </p:nvSpPr>
          <p:spPr>
            <a:xfrm rot="10800000">
              <a:off x="170125" y="9409469"/>
              <a:ext cx="125515" cy="174522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Google Shape;70;p14">
            <a:extLst>
              <a:ext uri="{FF2B5EF4-FFF2-40B4-BE49-F238E27FC236}">
                <a16:creationId xmlns:a16="http://schemas.microsoft.com/office/drawing/2014/main" id="{5C85DDE6-21F7-4A8B-8E0E-843F198208E1}"/>
              </a:ext>
            </a:extLst>
          </p:cNvPr>
          <p:cNvSpPr txBox="1">
            <a:spLocks/>
          </p:cNvSpPr>
          <p:nvPr/>
        </p:nvSpPr>
        <p:spPr>
          <a:xfrm>
            <a:off x="780103" y="598205"/>
            <a:ext cx="6052496" cy="1772793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pl-PL" sz="4800" dirty="0">
                <a:solidFill>
                  <a:schemeClr val="bg1"/>
                </a:solidFill>
                <a:cs typeface="Poppins Bold" panose="00000800000000000000" pitchFamily="2" charset="0"/>
              </a:rPr>
              <a:t>Thanks!</a:t>
            </a:r>
            <a:endParaRPr lang="en-US" sz="4800" dirty="0">
              <a:solidFill>
                <a:schemeClr val="bg1"/>
              </a:solidFill>
              <a:cs typeface="Poppins Bold" panose="000008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pl-PL" sz="4800" dirty="0">
                <a:solidFill>
                  <a:schemeClr val="bg1"/>
                </a:solidFill>
                <a:cs typeface="Poppins Bold" panose="00000800000000000000" pitchFamily="2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82582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Drawing 16" descr="Picture looks like as chair, interior, room, alive&#10;&#10;">
            <a:extLst>
              <a:ext uri="{FF2B5EF4-FFF2-40B4-BE49-F238E27FC236}">
                <a16:creationId xmlns:a16="http://schemas.microsoft.com/office/drawing/2014/main" id="{A305B0EE-89E7-44BB-B399-DF82CD304E8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7" r="12997"/>
          <a:stretch>
            <a:fillRect/>
          </a:stretch>
        </p:blipFill>
        <p:spPr/>
      </p:pic>
      <p:grpSp>
        <p:nvGrpSpPr>
          <p:cNvPr id="18" name="Group 47">
            <a:extLst>
              <a:ext uri="{FF2B5EF4-FFF2-40B4-BE49-F238E27FC236}">
                <a16:creationId xmlns:a16="http://schemas.microsoft.com/office/drawing/2014/main" id="{FD9D4687-BD89-4EA5-8F72-C52995FEBDBB}"/>
              </a:ext>
            </a:extLst>
          </p:cNvPr>
          <p:cNvGrpSpPr/>
          <p:nvPr/>
        </p:nvGrpSpPr>
        <p:grpSpPr>
          <a:xfrm>
            <a:off x="4595626" y="-247650"/>
            <a:ext cx="8766305" cy="7628003"/>
            <a:chOff x="12677775" y="2078038"/>
            <a:chExt cx="11088687" cy="9648825"/>
          </a:xfrm>
        </p:grpSpPr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25C524A2-BAF4-4D4D-BAF7-8E163661F8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79375" y="2443163"/>
              <a:ext cx="10987087" cy="9045575"/>
            </a:xfrm>
            <a:custGeom>
              <a:avLst/>
              <a:gdLst>
                <a:gd name="T0" fmla="*/ 2737 w 3499"/>
                <a:gd name="T1" fmla="*/ 766 h 2880"/>
                <a:gd name="T2" fmla="*/ 3073 w 3499"/>
                <a:gd name="T3" fmla="*/ 1009 h 2880"/>
                <a:gd name="T4" fmla="*/ 2471 w 3499"/>
                <a:gd name="T5" fmla="*/ 2830 h 2880"/>
                <a:gd name="T6" fmla="*/ 1973 w 3499"/>
                <a:gd name="T7" fmla="*/ 2818 h 2880"/>
                <a:gd name="T8" fmla="*/ 1503 w 3499"/>
                <a:gd name="T9" fmla="*/ 2513 h 2880"/>
                <a:gd name="T10" fmla="*/ 1002 w 3499"/>
                <a:gd name="T11" fmla="*/ 2510 h 2880"/>
                <a:gd name="T12" fmla="*/ 499 w 3499"/>
                <a:gd name="T13" fmla="*/ 2373 h 2880"/>
                <a:gd name="T14" fmla="*/ 219 w 3499"/>
                <a:gd name="T15" fmla="*/ 2044 h 2880"/>
                <a:gd name="T16" fmla="*/ 234 w 3499"/>
                <a:gd name="T17" fmla="*/ 1324 h 2880"/>
                <a:gd name="T18" fmla="*/ 118 w 3499"/>
                <a:gd name="T19" fmla="*/ 553 h 2880"/>
                <a:gd name="T20" fmla="*/ 965 w 3499"/>
                <a:gd name="T21" fmla="*/ 5 h 2880"/>
                <a:gd name="T22" fmla="*/ 1486 w 3499"/>
                <a:gd name="T23" fmla="*/ 152 h 2880"/>
                <a:gd name="T24" fmla="*/ 1689 w 3499"/>
                <a:gd name="T25" fmla="*/ 333 h 2880"/>
                <a:gd name="T26" fmla="*/ 1866 w 3499"/>
                <a:gd name="T27" fmla="*/ 566 h 2880"/>
                <a:gd name="T28" fmla="*/ 2284 w 3499"/>
                <a:gd name="T29" fmla="*/ 662 h 2880"/>
                <a:gd name="T30" fmla="*/ 2737 w 3499"/>
                <a:gd name="T31" fmla="*/ 766 h 2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99" h="2880">
                  <a:moveTo>
                    <a:pt x="2737" y="766"/>
                  </a:moveTo>
                  <a:cubicBezTo>
                    <a:pt x="2865" y="817"/>
                    <a:pt x="2981" y="894"/>
                    <a:pt x="3073" y="1009"/>
                  </a:cubicBezTo>
                  <a:cubicBezTo>
                    <a:pt x="3499" y="1541"/>
                    <a:pt x="3164" y="2621"/>
                    <a:pt x="2471" y="2830"/>
                  </a:cubicBezTo>
                  <a:cubicBezTo>
                    <a:pt x="2306" y="2880"/>
                    <a:pt x="2129" y="2875"/>
                    <a:pt x="1973" y="2818"/>
                  </a:cubicBezTo>
                  <a:cubicBezTo>
                    <a:pt x="1790" y="2752"/>
                    <a:pt x="1679" y="2586"/>
                    <a:pt x="1503" y="2513"/>
                  </a:cubicBezTo>
                  <a:cubicBezTo>
                    <a:pt x="1345" y="2448"/>
                    <a:pt x="1169" y="2498"/>
                    <a:pt x="1002" y="2510"/>
                  </a:cubicBezTo>
                  <a:cubicBezTo>
                    <a:pt x="819" y="2524"/>
                    <a:pt x="649" y="2465"/>
                    <a:pt x="499" y="2373"/>
                  </a:cubicBezTo>
                  <a:cubicBezTo>
                    <a:pt x="374" y="2296"/>
                    <a:pt x="257" y="2189"/>
                    <a:pt x="219" y="2044"/>
                  </a:cubicBezTo>
                  <a:cubicBezTo>
                    <a:pt x="157" y="1809"/>
                    <a:pt x="301" y="1561"/>
                    <a:pt x="234" y="1324"/>
                  </a:cubicBezTo>
                  <a:cubicBezTo>
                    <a:pt x="158" y="1052"/>
                    <a:pt x="0" y="859"/>
                    <a:pt x="118" y="553"/>
                  </a:cubicBezTo>
                  <a:cubicBezTo>
                    <a:pt x="247" y="219"/>
                    <a:pt x="633" y="15"/>
                    <a:pt x="965" y="5"/>
                  </a:cubicBezTo>
                  <a:cubicBezTo>
                    <a:pt x="1151" y="0"/>
                    <a:pt x="1334" y="53"/>
                    <a:pt x="1486" y="152"/>
                  </a:cubicBezTo>
                  <a:cubicBezTo>
                    <a:pt x="1563" y="202"/>
                    <a:pt x="1631" y="263"/>
                    <a:pt x="1689" y="333"/>
                  </a:cubicBezTo>
                  <a:cubicBezTo>
                    <a:pt x="1750" y="408"/>
                    <a:pt x="1790" y="504"/>
                    <a:pt x="1866" y="566"/>
                  </a:cubicBezTo>
                  <a:cubicBezTo>
                    <a:pt x="1985" y="663"/>
                    <a:pt x="2138" y="648"/>
                    <a:pt x="2284" y="662"/>
                  </a:cubicBezTo>
                  <a:cubicBezTo>
                    <a:pt x="2437" y="675"/>
                    <a:pt x="2596" y="708"/>
                    <a:pt x="2737" y="766"/>
                  </a:cubicBezTo>
                  <a:close/>
                </a:path>
              </a:pathLst>
            </a:custGeom>
            <a:noFill/>
            <a:ln w="254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0F56A364-C141-446D-ABC8-CE9735618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47625" y="2681288"/>
              <a:ext cx="10987087" cy="9045575"/>
            </a:xfrm>
            <a:custGeom>
              <a:avLst/>
              <a:gdLst>
                <a:gd name="T0" fmla="*/ 2737 w 3499"/>
                <a:gd name="T1" fmla="*/ 765 h 2880"/>
                <a:gd name="T2" fmla="*/ 3073 w 3499"/>
                <a:gd name="T3" fmla="*/ 1008 h 2880"/>
                <a:gd name="T4" fmla="*/ 2471 w 3499"/>
                <a:gd name="T5" fmla="*/ 2830 h 2880"/>
                <a:gd name="T6" fmla="*/ 1973 w 3499"/>
                <a:gd name="T7" fmla="*/ 2818 h 2880"/>
                <a:gd name="T8" fmla="*/ 1503 w 3499"/>
                <a:gd name="T9" fmla="*/ 2513 h 2880"/>
                <a:gd name="T10" fmla="*/ 1002 w 3499"/>
                <a:gd name="T11" fmla="*/ 2510 h 2880"/>
                <a:gd name="T12" fmla="*/ 499 w 3499"/>
                <a:gd name="T13" fmla="*/ 2373 h 2880"/>
                <a:gd name="T14" fmla="*/ 219 w 3499"/>
                <a:gd name="T15" fmla="*/ 2043 h 2880"/>
                <a:gd name="T16" fmla="*/ 234 w 3499"/>
                <a:gd name="T17" fmla="*/ 1323 h 2880"/>
                <a:gd name="T18" fmla="*/ 118 w 3499"/>
                <a:gd name="T19" fmla="*/ 553 h 2880"/>
                <a:gd name="T20" fmla="*/ 965 w 3499"/>
                <a:gd name="T21" fmla="*/ 5 h 2880"/>
                <a:gd name="T22" fmla="*/ 1486 w 3499"/>
                <a:gd name="T23" fmla="*/ 152 h 2880"/>
                <a:gd name="T24" fmla="*/ 1689 w 3499"/>
                <a:gd name="T25" fmla="*/ 333 h 2880"/>
                <a:gd name="T26" fmla="*/ 1866 w 3499"/>
                <a:gd name="T27" fmla="*/ 566 h 2880"/>
                <a:gd name="T28" fmla="*/ 2284 w 3499"/>
                <a:gd name="T29" fmla="*/ 661 h 2880"/>
                <a:gd name="T30" fmla="*/ 2737 w 3499"/>
                <a:gd name="T31" fmla="*/ 765 h 2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99" h="2880">
                  <a:moveTo>
                    <a:pt x="2737" y="765"/>
                  </a:moveTo>
                  <a:cubicBezTo>
                    <a:pt x="2865" y="817"/>
                    <a:pt x="2981" y="893"/>
                    <a:pt x="3073" y="1008"/>
                  </a:cubicBezTo>
                  <a:cubicBezTo>
                    <a:pt x="3499" y="1540"/>
                    <a:pt x="3164" y="2620"/>
                    <a:pt x="2471" y="2830"/>
                  </a:cubicBezTo>
                  <a:cubicBezTo>
                    <a:pt x="2306" y="2880"/>
                    <a:pt x="2129" y="2874"/>
                    <a:pt x="1973" y="2818"/>
                  </a:cubicBezTo>
                  <a:cubicBezTo>
                    <a:pt x="1791" y="2752"/>
                    <a:pt x="1680" y="2585"/>
                    <a:pt x="1503" y="2513"/>
                  </a:cubicBezTo>
                  <a:cubicBezTo>
                    <a:pt x="1345" y="2448"/>
                    <a:pt x="1170" y="2497"/>
                    <a:pt x="1002" y="2510"/>
                  </a:cubicBezTo>
                  <a:cubicBezTo>
                    <a:pt x="820" y="2523"/>
                    <a:pt x="649" y="2465"/>
                    <a:pt x="499" y="2373"/>
                  </a:cubicBezTo>
                  <a:cubicBezTo>
                    <a:pt x="374" y="2296"/>
                    <a:pt x="257" y="2189"/>
                    <a:pt x="219" y="2043"/>
                  </a:cubicBezTo>
                  <a:cubicBezTo>
                    <a:pt x="157" y="1808"/>
                    <a:pt x="301" y="1561"/>
                    <a:pt x="234" y="1323"/>
                  </a:cubicBezTo>
                  <a:cubicBezTo>
                    <a:pt x="158" y="1051"/>
                    <a:pt x="0" y="858"/>
                    <a:pt x="118" y="553"/>
                  </a:cubicBezTo>
                  <a:cubicBezTo>
                    <a:pt x="247" y="219"/>
                    <a:pt x="633" y="15"/>
                    <a:pt x="965" y="5"/>
                  </a:cubicBezTo>
                  <a:cubicBezTo>
                    <a:pt x="1151" y="0"/>
                    <a:pt x="1334" y="53"/>
                    <a:pt x="1486" y="152"/>
                  </a:cubicBezTo>
                  <a:cubicBezTo>
                    <a:pt x="1563" y="201"/>
                    <a:pt x="1631" y="262"/>
                    <a:pt x="1689" y="333"/>
                  </a:cubicBezTo>
                  <a:cubicBezTo>
                    <a:pt x="1751" y="408"/>
                    <a:pt x="1790" y="503"/>
                    <a:pt x="1866" y="566"/>
                  </a:cubicBezTo>
                  <a:cubicBezTo>
                    <a:pt x="1985" y="662"/>
                    <a:pt x="2138" y="648"/>
                    <a:pt x="2284" y="661"/>
                  </a:cubicBezTo>
                  <a:cubicBezTo>
                    <a:pt x="2437" y="675"/>
                    <a:pt x="2596" y="708"/>
                    <a:pt x="2737" y="765"/>
                  </a:cubicBezTo>
                  <a:close/>
                </a:path>
              </a:pathLst>
            </a:cu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0163BFC4-C4FF-43D5-8AA2-FBDFFF2A6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77775" y="2078038"/>
              <a:ext cx="10874375" cy="9240837"/>
            </a:xfrm>
            <a:custGeom>
              <a:avLst/>
              <a:gdLst>
                <a:gd name="T0" fmla="*/ 2739 w 3463"/>
                <a:gd name="T1" fmla="*/ 850 h 2942"/>
                <a:gd name="T2" fmla="*/ 3062 w 3463"/>
                <a:gd name="T3" fmla="*/ 1109 h 2942"/>
                <a:gd name="T4" fmla="*/ 2374 w 3463"/>
                <a:gd name="T5" fmla="*/ 2900 h 2942"/>
                <a:gd name="T6" fmla="*/ 1878 w 3463"/>
                <a:gd name="T7" fmla="*/ 2864 h 2942"/>
                <a:gd name="T8" fmla="*/ 1423 w 3463"/>
                <a:gd name="T9" fmla="*/ 2537 h 2942"/>
                <a:gd name="T10" fmla="*/ 922 w 3463"/>
                <a:gd name="T11" fmla="*/ 2510 h 2942"/>
                <a:gd name="T12" fmla="*/ 426 w 3463"/>
                <a:gd name="T13" fmla="*/ 2349 h 2942"/>
                <a:gd name="T14" fmla="*/ 162 w 3463"/>
                <a:gd name="T15" fmla="*/ 2006 h 2942"/>
                <a:gd name="T16" fmla="*/ 212 w 3463"/>
                <a:gd name="T17" fmla="*/ 1288 h 2942"/>
                <a:gd name="T18" fmla="*/ 133 w 3463"/>
                <a:gd name="T19" fmla="*/ 513 h 2942"/>
                <a:gd name="T20" fmla="*/ 1005 w 3463"/>
                <a:gd name="T21" fmla="*/ 6 h 2942"/>
                <a:gd name="T22" fmla="*/ 1519 w 3463"/>
                <a:gd name="T23" fmla="*/ 178 h 2942"/>
                <a:gd name="T24" fmla="*/ 1712 w 3463"/>
                <a:gd name="T25" fmla="*/ 368 h 2942"/>
                <a:gd name="T26" fmla="*/ 1878 w 3463"/>
                <a:gd name="T27" fmla="*/ 609 h 2942"/>
                <a:gd name="T28" fmla="*/ 2291 w 3463"/>
                <a:gd name="T29" fmla="*/ 725 h 2942"/>
                <a:gd name="T30" fmla="*/ 2739 w 3463"/>
                <a:gd name="T31" fmla="*/ 850 h 2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3" h="2942">
                  <a:moveTo>
                    <a:pt x="2739" y="850"/>
                  </a:moveTo>
                  <a:cubicBezTo>
                    <a:pt x="2864" y="908"/>
                    <a:pt x="2976" y="990"/>
                    <a:pt x="3062" y="1109"/>
                  </a:cubicBezTo>
                  <a:cubicBezTo>
                    <a:pt x="3463" y="1661"/>
                    <a:pt x="3077" y="2724"/>
                    <a:pt x="2374" y="2900"/>
                  </a:cubicBezTo>
                  <a:cubicBezTo>
                    <a:pt x="2207" y="2942"/>
                    <a:pt x="2031" y="2928"/>
                    <a:pt x="1878" y="2864"/>
                  </a:cubicBezTo>
                  <a:cubicBezTo>
                    <a:pt x="1698" y="2790"/>
                    <a:pt x="1595" y="2618"/>
                    <a:pt x="1423" y="2537"/>
                  </a:cubicBezTo>
                  <a:cubicBezTo>
                    <a:pt x="1268" y="2464"/>
                    <a:pt x="1090" y="2505"/>
                    <a:pt x="922" y="2510"/>
                  </a:cubicBezTo>
                  <a:cubicBezTo>
                    <a:pt x="739" y="2515"/>
                    <a:pt x="572" y="2448"/>
                    <a:pt x="426" y="2349"/>
                  </a:cubicBezTo>
                  <a:cubicBezTo>
                    <a:pt x="305" y="2266"/>
                    <a:pt x="193" y="2154"/>
                    <a:pt x="162" y="2006"/>
                  </a:cubicBezTo>
                  <a:cubicBezTo>
                    <a:pt x="112" y="1769"/>
                    <a:pt x="267" y="1528"/>
                    <a:pt x="212" y="1288"/>
                  </a:cubicBezTo>
                  <a:cubicBezTo>
                    <a:pt x="149" y="1013"/>
                    <a:pt x="0" y="812"/>
                    <a:pt x="133" y="513"/>
                  </a:cubicBezTo>
                  <a:cubicBezTo>
                    <a:pt x="277" y="186"/>
                    <a:pt x="673" y="0"/>
                    <a:pt x="1005" y="6"/>
                  </a:cubicBezTo>
                  <a:cubicBezTo>
                    <a:pt x="1191" y="10"/>
                    <a:pt x="1371" y="72"/>
                    <a:pt x="1519" y="178"/>
                  </a:cubicBezTo>
                  <a:cubicBezTo>
                    <a:pt x="1593" y="231"/>
                    <a:pt x="1658" y="295"/>
                    <a:pt x="1712" y="368"/>
                  </a:cubicBezTo>
                  <a:cubicBezTo>
                    <a:pt x="1770" y="446"/>
                    <a:pt x="1805" y="543"/>
                    <a:pt x="1878" y="609"/>
                  </a:cubicBezTo>
                  <a:cubicBezTo>
                    <a:pt x="1992" y="711"/>
                    <a:pt x="2146" y="704"/>
                    <a:pt x="2291" y="725"/>
                  </a:cubicBezTo>
                  <a:cubicBezTo>
                    <a:pt x="2443" y="746"/>
                    <a:pt x="2601" y="786"/>
                    <a:pt x="2739" y="850"/>
                  </a:cubicBezTo>
                  <a:close/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grpSp>
        <p:nvGrpSpPr>
          <p:cNvPr id="22" name="Group 4">
            <a:extLst>
              <a:ext uri="{FF2B5EF4-FFF2-40B4-BE49-F238E27FC236}">
                <a16:creationId xmlns:a16="http://schemas.microsoft.com/office/drawing/2014/main" id="{95FB9D0A-219E-4DBD-B459-2D58D9EA68DF}"/>
              </a:ext>
            </a:extLst>
          </p:cNvPr>
          <p:cNvGrpSpPr/>
          <p:nvPr/>
        </p:nvGrpSpPr>
        <p:grpSpPr>
          <a:xfrm>
            <a:off x="553803" y="4826253"/>
            <a:ext cx="3204790" cy="1156521"/>
            <a:chOff x="3920608" y="4162159"/>
            <a:chExt cx="8546107" cy="308405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16BB97B-4F4B-4619-A344-732C0D374F5A}"/>
                </a:ext>
              </a:extLst>
            </p:cNvPr>
            <p:cNvSpPr txBox="1"/>
            <p:nvPr/>
          </p:nvSpPr>
          <p:spPr>
            <a:xfrm>
              <a:off x="3920608" y="5153335"/>
              <a:ext cx="8546107" cy="209287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4500" b="1" dirty="0">
                  <a:solidFill>
                    <a:schemeClr val="accent4"/>
                  </a:solidFill>
                  <a:latin typeface="Modern Love Caps (Headings)"/>
                  <a:ea typeface="Roboto" panose="02000000000000000000" pitchFamily="2" charset="0"/>
                  <a:cs typeface="Poppins" panose="00000500000000000000" pitchFamily="2" charset="0"/>
                </a:rPr>
                <a:t>ABOUT US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C0A9D2-76E7-4FE2-9D11-A4675C15FBF6}"/>
                </a:ext>
              </a:extLst>
            </p:cNvPr>
            <p:cNvSpPr txBox="1"/>
            <p:nvPr/>
          </p:nvSpPr>
          <p:spPr>
            <a:xfrm>
              <a:off x="3920608" y="4162159"/>
              <a:ext cx="655324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pc="113" dirty="0">
                  <a:solidFill>
                    <a:schemeClr val="accent2"/>
                  </a:solidFill>
                  <a:ea typeface="Roboto" panose="02000000000000000000" pitchFamily="2" charset="0"/>
                  <a:cs typeface="Poppins" panose="00000500000000000000" pitchFamily="2" charset="0"/>
                </a:rPr>
                <a:t>PRESENTATION JOHN DOE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5189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17">
            <a:extLst>
              <a:ext uri="{FF2B5EF4-FFF2-40B4-BE49-F238E27FC236}">
                <a16:creationId xmlns:a16="http://schemas.microsoft.com/office/drawing/2014/main" id="{785AD16D-34C9-4F21-AAD2-C3CEE26B3FD6}"/>
              </a:ext>
            </a:extLst>
          </p:cNvPr>
          <p:cNvSpPr txBox="1">
            <a:spLocks/>
          </p:cNvSpPr>
          <p:nvPr/>
        </p:nvSpPr>
        <p:spPr>
          <a:xfrm>
            <a:off x="6094410" y="4631664"/>
            <a:ext cx="3682801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Text 17">
            <a:extLst>
              <a:ext uri="{FF2B5EF4-FFF2-40B4-BE49-F238E27FC236}">
                <a16:creationId xmlns:a16="http://schemas.microsoft.com/office/drawing/2014/main" id="{CEFD567D-AD8E-4DBF-A96B-AADC237690D9}"/>
              </a:ext>
            </a:extLst>
          </p:cNvPr>
          <p:cNvSpPr txBox="1">
            <a:spLocks/>
          </p:cNvSpPr>
          <p:nvPr/>
        </p:nvSpPr>
        <p:spPr>
          <a:xfrm>
            <a:off x="6094410" y="4060864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84644E26-CE29-47BC-9337-3A1BFB56EB4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9" name="Heading 15">
            <a:extLst>
              <a:ext uri="{FF2B5EF4-FFF2-40B4-BE49-F238E27FC236}">
                <a16:creationId xmlns:a16="http://schemas.microsoft.com/office/drawing/2014/main" id="{94580F1C-1B94-44EF-B78D-ECDCEE135A37}"/>
              </a:ext>
            </a:extLst>
          </p:cNvPr>
          <p:cNvSpPr txBox="1">
            <a:spLocks/>
          </p:cNvSpPr>
          <p:nvPr/>
        </p:nvSpPr>
        <p:spPr>
          <a:xfrm>
            <a:off x="797719" y="4004307"/>
            <a:ext cx="4754113" cy="15624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tx1"/>
                </a:solidFill>
              </a:rPr>
              <a:t>Write something here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>
                <a:solidFill>
                  <a:schemeClr val="tx1"/>
                </a:solidFill>
              </a:rPr>
              <a:t>a welcome wear</a:t>
            </a:r>
          </a:p>
        </p:txBody>
      </p:sp>
      <p:pic>
        <p:nvPicPr>
          <p:cNvPr id="21" name="Drawing 20" descr="Picture looks like as building, external, large, clock&#10;&#10;">
            <a:extLst>
              <a:ext uri="{FF2B5EF4-FFF2-40B4-BE49-F238E27FC236}">
                <a16:creationId xmlns:a16="http://schemas.microsoft.com/office/drawing/2014/main" id="{2FFB8CEF-3AFE-4C3A-8BD7-C2900906BF8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32" b="25732"/>
          <a:stretch>
            <a:fillRect/>
          </a:stretch>
        </p:blipFill>
        <p:spPr/>
      </p:pic>
      <p:grpSp>
        <p:nvGrpSpPr>
          <p:cNvPr id="13" name="Group 31">
            <a:extLst>
              <a:ext uri="{FF2B5EF4-FFF2-40B4-BE49-F238E27FC236}">
                <a16:creationId xmlns:a16="http://schemas.microsoft.com/office/drawing/2014/main" id="{9F9470EC-678F-429F-8268-7E0590D0B0A5}"/>
              </a:ext>
            </a:extLst>
          </p:cNvPr>
          <p:cNvGrpSpPr/>
          <p:nvPr/>
        </p:nvGrpSpPr>
        <p:grpSpPr>
          <a:xfrm>
            <a:off x="-196475" y="2024742"/>
            <a:ext cx="12490076" cy="2795302"/>
            <a:chOff x="22225" y="4148138"/>
            <a:chExt cx="24344313" cy="5448300"/>
          </a:xfrm>
        </p:grpSpPr>
        <p:sp>
          <p:nvSpPr>
            <p:cNvPr id="14" name="Freeform 24">
              <a:extLst>
                <a:ext uri="{FF2B5EF4-FFF2-40B4-BE49-F238E27FC236}">
                  <a16:creationId xmlns:a16="http://schemas.microsoft.com/office/drawing/2014/main" id="{C3419770-2A54-4F00-A9D4-085067D23F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25" y="4411663"/>
              <a:ext cx="24344313" cy="4568825"/>
            </a:xfrm>
            <a:custGeom>
              <a:avLst/>
              <a:gdLst>
                <a:gd name="T0" fmla="*/ 7680 w 7680"/>
                <a:gd name="T1" fmla="*/ 1058 h 1441"/>
                <a:gd name="T2" fmla="*/ 5784 w 7680"/>
                <a:gd name="T3" fmla="*/ 898 h 1441"/>
                <a:gd name="T4" fmla="*/ 5158 w 7680"/>
                <a:gd name="T5" fmla="*/ 404 h 1441"/>
                <a:gd name="T6" fmla="*/ 4248 w 7680"/>
                <a:gd name="T7" fmla="*/ 499 h 1441"/>
                <a:gd name="T8" fmla="*/ 3415 w 7680"/>
                <a:gd name="T9" fmla="*/ 660 h 1441"/>
                <a:gd name="T10" fmla="*/ 2385 w 7680"/>
                <a:gd name="T11" fmla="*/ 239 h 1441"/>
                <a:gd name="T12" fmla="*/ 1307 w 7680"/>
                <a:gd name="T13" fmla="*/ 255 h 1441"/>
                <a:gd name="T14" fmla="*/ 0 w 7680"/>
                <a:gd name="T1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80" h="1441">
                  <a:moveTo>
                    <a:pt x="7680" y="1058"/>
                  </a:moveTo>
                  <a:cubicBezTo>
                    <a:pt x="7158" y="1441"/>
                    <a:pt x="6259" y="1258"/>
                    <a:pt x="5784" y="898"/>
                  </a:cubicBezTo>
                  <a:cubicBezTo>
                    <a:pt x="5569" y="735"/>
                    <a:pt x="5429" y="491"/>
                    <a:pt x="5158" y="404"/>
                  </a:cubicBezTo>
                  <a:cubicBezTo>
                    <a:pt x="4809" y="292"/>
                    <a:pt x="4568" y="353"/>
                    <a:pt x="4248" y="499"/>
                  </a:cubicBezTo>
                  <a:cubicBezTo>
                    <a:pt x="3980" y="622"/>
                    <a:pt x="3713" y="708"/>
                    <a:pt x="3415" y="660"/>
                  </a:cubicBezTo>
                  <a:cubicBezTo>
                    <a:pt x="3046" y="600"/>
                    <a:pt x="2707" y="420"/>
                    <a:pt x="2385" y="239"/>
                  </a:cubicBezTo>
                  <a:cubicBezTo>
                    <a:pt x="1990" y="17"/>
                    <a:pt x="1707" y="133"/>
                    <a:pt x="1307" y="255"/>
                  </a:cubicBezTo>
                  <a:cubicBezTo>
                    <a:pt x="846" y="397"/>
                    <a:pt x="341" y="323"/>
                    <a:pt x="0" y="0"/>
                  </a:cubicBez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5">
              <a:extLst>
                <a:ext uri="{FF2B5EF4-FFF2-40B4-BE49-F238E27FC236}">
                  <a16:creationId xmlns:a16="http://schemas.microsoft.com/office/drawing/2014/main" id="{29B31476-4AA5-4971-9C77-1CE4D0D41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25" y="4148138"/>
              <a:ext cx="24344313" cy="5448300"/>
            </a:xfrm>
            <a:custGeom>
              <a:avLst/>
              <a:gdLst>
                <a:gd name="T0" fmla="*/ 7680 w 7680"/>
                <a:gd name="T1" fmla="*/ 1354 h 1718"/>
                <a:gd name="T2" fmla="*/ 5770 w 7680"/>
                <a:gd name="T3" fmla="*/ 1128 h 1718"/>
                <a:gd name="T4" fmla="*/ 5161 w 7680"/>
                <a:gd name="T5" fmla="*/ 611 h 1718"/>
                <a:gd name="T6" fmla="*/ 4249 w 7680"/>
                <a:gd name="T7" fmla="*/ 674 h 1718"/>
                <a:gd name="T8" fmla="*/ 3411 w 7680"/>
                <a:gd name="T9" fmla="*/ 804 h 1718"/>
                <a:gd name="T10" fmla="*/ 2396 w 7680"/>
                <a:gd name="T11" fmla="*/ 346 h 1718"/>
                <a:gd name="T12" fmla="*/ 1319 w 7680"/>
                <a:gd name="T13" fmla="*/ 324 h 1718"/>
                <a:gd name="T14" fmla="*/ 0 w 7680"/>
                <a:gd name="T15" fmla="*/ 0 h 1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80" h="1718">
                  <a:moveTo>
                    <a:pt x="7680" y="1354"/>
                  </a:moveTo>
                  <a:cubicBezTo>
                    <a:pt x="7144" y="1718"/>
                    <a:pt x="6231" y="1504"/>
                    <a:pt x="5770" y="1128"/>
                  </a:cubicBezTo>
                  <a:cubicBezTo>
                    <a:pt x="5560" y="957"/>
                    <a:pt x="5430" y="708"/>
                    <a:pt x="5161" y="611"/>
                  </a:cubicBezTo>
                  <a:cubicBezTo>
                    <a:pt x="4817" y="486"/>
                    <a:pt x="4573" y="539"/>
                    <a:pt x="4249" y="674"/>
                  </a:cubicBezTo>
                  <a:cubicBezTo>
                    <a:pt x="3976" y="786"/>
                    <a:pt x="3707" y="863"/>
                    <a:pt x="3411" y="804"/>
                  </a:cubicBezTo>
                  <a:cubicBezTo>
                    <a:pt x="3044" y="731"/>
                    <a:pt x="2711" y="539"/>
                    <a:pt x="2396" y="346"/>
                  </a:cubicBezTo>
                  <a:cubicBezTo>
                    <a:pt x="2010" y="110"/>
                    <a:pt x="1723" y="215"/>
                    <a:pt x="1319" y="324"/>
                  </a:cubicBezTo>
                  <a:cubicBezTo>
                    <a:pt x="853" y="448"/>
                    <a:pt x="329" y="335"/>
                    <a:pt x="0" y="0"/>
                  </a:cubicBezTo>
                </a:path>
              </a:pathLst>
            </a:custGeom>
            <a:noFill/>
            <a:ln w="254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5E79447-77E2-40C3-BC05-C578000F71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25" y="5048250"/>
              <a:ext cx="24344313" cy="3527425"/>
            </a:xfrm>
            <a:custGeom>
              <a:avLst/>
              <a:gdLst>
                <a:gd name="T0" fmla="*/ 0 w 7680"/>
                <a:gd name="T1" fmla="*/ 125 h 1112"/>
                <a:gd name="T2" fmla="*/ 1287 w 7680"/>
                <a:gd name="T3" fmla="*/ 278 h 1112"/>
                <a:gd name="T4" fmla="*/ 2362 w 7680"/>
                <a:gd name="T5" fmla="*/ 199 h 1112"/>
                <a:gd name="T6" fmla="*/ 3414 w 7680"/>
                <a:gd name="T7" fmla="*/ 559 h 1112"/>
                <a:gd name="T8" fmla="*/ 4236 w 7680"/>
                <a:gd name="T9" fmla="*/ 351 h 1112"/>
                <a:gd name="T10" fmla="*/ 5139 w 7680"/>
                <a:gd name="T11" fmla="*/ 202 h 1112"/>
                <a:gd name="T12" fmla="*/ 5793 w 7680"/>
                <a:gd name="T13" fmla="*/ 660 h 1112"/>
                <a:gd name="T14" fmla="*/ 7680 w 7680"/>
                <a:gd name="T15" fmla="*/ 734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80" h="1112">
                  <a:moveTo>
                    <a:pt x="0" y="125"/>
                  </a:moveTo>
                  <a:cubicBezTo>
                    <a:pt x="357" y="389"/>
                    <a:pt x="858" y="438"/>
                    <a:pt x="1287" y="278"/>
                  </a:cubicBezTo>
                  <a:cubicBezTo>
                    <a:pt x="1679" y="133"/>
                    <a:pt x="1955" y="0"/>
                    <a:pt x="2362" y="199"/>
                  </a:cubicBezTo>
                  <a:cubicBezTo>
                    <a:pt x="2693" y="361"/>
                    <a:pt x="3043" y="521"/>
                    <a:pt x="3414" y="559"/>
                  </a:cubicBezTo>
                  <a:cubicBezTo>
                    <a:pt x="3715" y="590"/>
                    <a:pt x="3976" y="489"/>
                    <a:pt x="4236" y="351"/>
                  </a:cubicBezTo>
                  <a:cubicBezTo>
                    <a:pt x="4547" y="186"/>
                    <a:pt x="4785" y="111"/>
                    <a:pt x="5139" y="202"/>
                  </a:cubicBezTo>
                  <a:cubicBezTo>
                    <a:pt x="5416" y="274"/>
                    <a:pt x="5569" y="509"/>
                    <a:pt x="5793" y="660"/>
                  </a:cubicBezTo>
                  <a:cubicBezTo>
                    <a:pt x="6276" y="983"/>
                    <a:pt x="7173" y="1112"/>
                    <a:pt x="7680" y="734"/>
                  </a:cubicBezTo>
                </a:path>
              </a:pathLst>
            </a:cu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" name="Drawing 3">
            <a:extLst>
              <a:ext uri="{FF2B5EF4-FFF2-40B4-BE49-F238E27FC236}">
                <a16:creationId xmlns:a16="http://schemas.microsoft.com/office/drawing/2014/main" id="{DA31A47F-C78B-49FA-90A0-0913022C5A8F}"/>
              </a:ext>
            </a:extLst>
          </p:cNvPr>
          <p:cNvGrpSpPr/>
          <p:nvPr/>
        </p:nvGrpSpPr>
        <p:grpSpPr>
          <a:xfrm>
            <a:off x="10319789" y="3750257"/>
            <a:ext cx="1581917" cy="2508264"/>
            <a:chOff x="5567362" y="2590800"/>
            <a:chExt cx="1057275" cy="1676400"/>
          </a:xfrm>
        </p:grpSpPr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4D7FB6AF-69BB-4770-9C9A-E0F93DECBDE7}"/>
                </a:ext>
              </a:extLst>
            </p:cNvPr>
            <p:cNvSpPr/>
            <p:nvPr/>
          </p:nvSpPr>
          <p:spPr>
            <a:xfrm>
              <a:off x="6363435" y="2590689"/>
              <a:ext cx="199546" cy="672579"/>
            </a:xfrm>
            <a:custGeom>
              <a:avLst/>
              <a:gdLst>
                <a:gd name="connsiteX0" fmla="*/ 193574 w 199546"/>
                <a:gd name="connsiteY0" fmla="*/ 76311 h 672579"/>
                <a:gd name="connsiteX1" fmla="*/ 63081 w 199546"/>
                <a:gd name="connsiteY1" fmla="*/ 2016 h 672579"/>
                <a:gd name="connsiteX2" fmla="*/ 50699 w 199546"/>
                <a:gd name="connsiteY2" fmla="*/ 23923 h 672579"/>
                <a:gd name="connsiteX3" fmla="*/ 160236 w 199546"/>
                <a:gd name="connsiteY3" fmla="*/ 88693 h 672579"/>
                <a:gd name="connsiteX4" fmla="*/ 44984 w 199546"/>
                <a:gd name="connsiteY4" fmla="*/ 142033 h 672579"/>
                <a:gd name="connsiteX5" fmla="*/ 42126 w 199546"/>
                <a:gd name="connsiteY5" fmla="*/ 165846 h 672579"/>
                <a:gd name="connsiteX6" fmla="*/ 146901 w 199546"/>
                <a:gd name="connsiteY6" fmla="*/ 226806 h 672579"/>
                <a:gd name="connsiteX7" fmla="*/ 38316 w 199546"/>
                <a:gd name="connsiteY7" fmla="*/ 284908 h 672579"/>
                <a:gd name="connsiteX8" fmla="*/ 34506 w 199546"/>
                <a:gd name="connsiteY8" fmla="*/ 291576 h 672579"/>
                <a:gd name="connsiteX9" fmla="*/ 32601 w 199546"/>
                <a:gd name="connsiteY9" fmla="*/ 312531 h 672579"/>
                <a:gd name="connsiteX10" fmla="*/ 143091 w 199546"/>
                <a:gd name="connsiteY10" fmla="*/ 379206 h 672579"/>
                <a:gd name="connsiteX11" fmla="*/ 12599 w 199546"/>
                <a:gd name="connsiteY11" fmla="*/ 420163 h 672579"/>
                <a:gd name="connsiteX12" fmla="*/ 5931 w 199546"/>
                <a:gd name="connsiteY12" fmla="*/ 443976 h 672579"/>
                <a:gd name="connsiteX13" fmla="*/ 142139 w 199546"/>
                <a:gd name="connsiteY13" fmla="*/ 540178 h 672579"/>
                <a:gd name="connsiteX14" fmla="*/ 12599 w 199546"/>
                <a:gd name="connsiteY14" fmla="*/ 580183 h 672579"/>
                <a:gd name="connsiteX15" fmla="*/ 9741 w 199546"/>
                <a:gd name="connsiteY15" fmla="*/ 603043 h 672579"/>
                <a:gd name="connsiteX16" fmla="*/ 154521 w 199546"/>
                <a:gd name="connsiteY16" fmla="*/ 671623 h 672579"/>
                <a:gd name="connsiteX17" fmla="*/ 163094 w 199546"/>
                <a:gd name="connsiteY17" fmla="*/ 656383 h 672579"/>
                <a:gd name="connsiteX18" fmla="*/ 48794 w 199546"/>
                <a:gd name="connsiteY18" fmla="*/ 595423 h 672579"/>
                <a:gd name="connsiteX19" fmla="*/ 170714 w 199546"/>
                <a:gd name="connsiteY19" fmla="*/ 558276 h 672579"/>
                <a:gd name="connsiteX20" fmla="*/ 176429 w 199546"/>
                <a:gd name="connsiteY20" fmla="*/ 537321 h 672579"/>
                <a:gd name="connsiteX21" fmla="*/ 49746 w 199546"/>
                <a:gd name="connsiteY21" fmla="*/ 440166 h 672579"/>
                <a:gd name="connsiteX22" fmla="*/ 173571 w 199546"/>
                <a:gd name="connsiteY22" fmla="*/ 390636 h 672579"/>
                <a:gd name="connsiteX23" fmla="*/ 173571 w 199546"/>
                <a:gd name="connsiteY23" fmla="*/ 368728 h 672579"/>
                <a:gd name="connsiteX24" fmla="*/ 54509 w 199546"/>
                <a:gd name="connsiteY24" fmla="*/ 297291 h 672579"/>
                <a:gd name="connsiteX25" fmla="*/ 179286 w 199546"/>
                <a:gd name="connsiteY25" fmla="*/ 238236 h 672579"/>
                <a:gd name="connsiteX26" fmla="*/ 179286 w 199546"/>
                <a:gd name="connsiteY26" fmla="*/ 216328 h 672579"/>
                <a:gd name="connsiteX27" fmla="*/ 77369 w 199546"/>
                <a:gd name="connsiteY27" fmla="*/ 156321 h 672579"/>
                <a:gd name="connsiteX28" fmla="*/ 192621 w 199546"/>
                <a:gd name="connsiteY28" fmla="*/ 98218 h 672579"/>
                <a:gd name="connsiteX29" fmla="*/ 193574 w 199546"/>
                <a:gd name="connsiteY29" fmla="*/ 76311 h 67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99546" h="672579">
                  <a:moveTo>
                    <a:pt x="193574" y="76311"/>
                  </a:moveTo>
                  <a:cubicBezTo>
                    <a:pt x="147854" y="54403"/>
                    <a:pt x="104991" y="29638"/>
                    <a:pt x="63081" y="2016"/>
                  </a:cubicBezTo>
                  <a:cubicBezTo>
                    <a:pt x="49746" y="-6557"/>
                    <a:pt x="37364" y="14398"/>
                    <a:pt x="50699" y="23923"/>
                  </a:cubicBezTo>
                  <a:cubicBezTo>
                    <a:pt x="85941" y="48688"/>
                    <a:pt x="122136" y="69643"/>
                    <a:pt x="160236" y="88693"/>
                  </a:cubicBezTo>
                  <a:cubicBezTo>
                    <a:pt x="123089" y="109648"/>
                    <a:pt x="84989" y="127746"/>
                    <a:pt x="44984" y="142033"/>
                  </a:cubicBezTo>
                  <a:cubicBezTo>
                    <a:pt x="34506" y="145843"/>
                    <a:pt x="31649" y="159178"/>
                    <a:pt x="42126" y="165846"/>
                  </a:cubicBezTo>
                  <a:lnTo>
                    <a:pt x="146901" y="226806"/>
                  </a:lnTo>
                  <a:cubicBezTo>
                    <a:pt x="109754" y="244903"/>
                    <a:pt x="73559" y="263953"/>
                    <a:pt x="38316" y="284908"/>
                  </a:cubicBezTo>
                  <a:cubicBezTo>
                    <a:pt x="35459" y="286813"/>
                    <a:pt x="34506" y="288718"/>
                    <a:pt x="34506" y="291576"/>
                  </a:cubicBezTo>
                  <a:cubicBezTo>
                    <a:pt x="26886" y="295386"/>
                    <a:pt x="23076" y="306816"/>
                    <a:pt x="32601" y="312531"/>
                  </a:cubicBezTo>
                  <a:cubicBezTo>
                    <a:pt x="68796" y="335391"/>
                    <a:pt x="106896" y="357298"/>
                    <a:pt x="143091" y="379206"/>
                  </a:cubicBezTo>
                  <a:cubicBezTo>
                    <a:pt x="102134" y="402066"/>
                    <a:pt x="60224" y="415401"/>
                    <a:pt x="12599" y="420163"/>
                  </a:cubicBezTo>
                  <a:cubicBezTo>
                    <a:pt x="1169" y="421116"/>
                    <a:pt x="-5499" y="437308"/>
                    <a:pt x="5931" y="443976"/>
                  </a:cubicBezTo>
                  <a:cubicBezTo>
                    <a:pt x="55461" y="471598"/>
                    <a:pt x="100229" y="503031"/>
                    <a:pt x="142139" y="540178"/>
                  </a:cubicBezTo>
                  <a:cubicBezTo>
                    <a:pt x="99276" y="553513"/>
                    <a:pt x="55461" y="566848"/>
                    <a:pt x="12599" y="580183"/>
                  </a:cubicBezTo>
                  <a:cubicBezTo>
                    <a:pt x="3074" y="583041"/>
                    <a:pt x="-736" y="598281"/>
                    <a:pt x="9741" y="603043"/>
                  </a:cubicBezTo>
                  <a:cubicBezTo>
                    <a:pt x="57366" y="626856"/>
                    <a:pt x="104991" y="650668"/>
                    <a:pt x="154521" y="671623"/>
                  </a:cubicBezTo>
                  <a:cubicBezTo>
                    <a:pt x="164999" y="676386"/>
                    <a:pt x="173571" y="662098"/>
                    <a:pt x="163094" y="656383"/>
                  </a:cubicBezTo>
                  <a:cubicBezTo>
                    <a:pt x="125946" y="634476"/>
                    <a:pt x="87846" y="614473"/>
                    <a:pt x="48794" y="595423"/>
                  </a:cubicBezTo>
                  <a:cubicBezTo>
                    <a:pt x="89751" y="583041"/>
                    <a:pt x="129756" y="570658"/>
                    <a:pt x="170714" y="558276"/>
                  </a:cubicBezTo>
                  <a:cubicBezTo>
                    <a:pt x="179286" y="555418"/>
                    <a:pt x="183096" y="543988"/>
                    <a:pt x="176429" y="537321"/>
                  </a:cubicBezTo>
                  <a:cubicBezTo>
                    <a:pt x="137376" y="500173"/>
                    <a:pt x="95466" y="468741"/>
                    <a:pt x="49746" y="440166"/>
                  </a:cubicBezTo>
                  <a:cubicBezTo>
                    <a:pt x="93561" y="431593"/>
                    <a:pt x="134519" y="415401"/>
                    <a:pt x="173571" y="390636"/>
                  </a:cubicBezTo>
                  <a:cubicBezTo>
                    <a:pt x="182144" y="385873"/>
                    <a:pt x="182144" y="373491"/>
                    <a:pt x="173571" y="368728"/>
                  </a:cubicBezTo>
                  <a:cubicBezTo>
                    <a:pt x="134519" y="343963"/>
                    <a:pt x="95466" y="319198"/>
                    <a:pt x="54509" y="297291"/>
                  </a:cubicBezTo>
                  <a:cubicBezTo>
                    <a:pt x="96419" y="279193"/>
                    <a:pt x="137376" y="259191"/>
                    <a:pt x="179286" y="238236"/>
                  </a:cubicBezTo>
                  <a:cubicBezTo>
                    <a:pt x="187859" y="234426"/>
                    <a:pt x="186906" y="221091"/>
                    <a:pt x="179286" y="216328"/>
                  </a:cubicBezTo>
                  <a:cubicBezTo>
                    <a:pt x="144996" y="196326"/>
                    <a:pt x="110706" y="176323"/>
                    <a:pt x="77369" y="156321"/>
                  </a:cubicBezTo>
                  <a:cubicBezTo>
                    <a:pt x="117374" y="140128"/>
                    <a:pt x="156426" y="122031"/>
                    <a:pt x="192621" y="98218"/>
                  </a:cubicBezTo>
                  <a:cubicBezTo>
                    <a:pt x="201194" y="94408"/>
                    <a:pt x="202146" y="81073"/>
                    <a:pt x="193574" y="76311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83712388-465C-4FCD-A0A2-11E977FD502C}"/>
                </a:ext>
              </a:extLst>
            </p:cNvPr>
            <p:cNvSpPr/>
            <p:nvPr/>
          </p:nvSpPr>
          <p:spPr>
            <a:xfrm>
              <a:off x="6067106" y="3783329"/>
              <a:ext cx="127622" cy="125508"/>
            </a:xfrm>
            <a:custGeom>
              <a:avLst/>
              <a:gdLst>
                <a:gd name="connsiteX0" fmla="*/ 127000 w 127622"/>
                <a:gd name="connsiteY0" fmla="*/ 9525 h 125508"/>
                <a:gd name="connsiteX1" fmla="*/ 117475 w 127622"/>
                <a:gd name="connsiteY1" fmla="*/ 0 h 125508"/>
                <a:gd name="connsiteX2" fmla="*/ 10795 w 127622"/>
                <a:gd name="connsiteY2" fmla="*/ 0 h 125508"/>
                <a:gd name="connsiteX3" fmla="*/ 1270 w 127622"/>
                <a:gd name="connsiteY3" fmla="*/ 9525 h 125508"/>
                <a:gd name="connsiteX4" fmla="*/ 1270 w 127622"/>
                <a:gd name="connsiteY4" fmla="*/ 117158 h 125508"/>
                <a:gd name="connsiteX5" fmla="*/ 18415 w 127622"/>
                <a:gd name="connsiteY5" fmla="*/ 118110 h 125508"/>
                <a:gd name="connsiteX6" fmla="*/ 21273 w 127622"/>
                <a:gd name="connsiteY6" fmla="*/ 121920 h 125508"/>
                <a:gd name="connsiteX7" fmla="*/ 117475 w 127622"/>
                <a:gd name="connsiteY7" fmla="*/ 124778 h 125508"/>
                <a:gd name="connsiteX8" fmla="*/ 126047 w 127622"/>
                <a:gd name="connsiteY8" fmla="*/ 116205 h 125508"/>
                <a:gd name="connsiteX9" fmla="*/ 127000 w 127622"/>
                <a:gd name="connsiteY9" fmla="*/ 9525 h 125508"/>
                <a:gd name="connsiteX10" fmla="*/ 21273 w 127622"/>
                <a:gd name="connsiteY10" fmla="*/ 112395 h 125508"/>
                <a:gd name="connsiteX11" fmla="*/ 18415 w 127622"/>
                <a:gd name="connsiteY11" fmla="*/ 114300 h 125508"/>
                <a:gd name="connsiteX12" fmla="*/ 20320 w 127622"/>
                <a:gd name="connsiteY12" fmla="*/ 18098 h 125508"/>
                <a:gd name="connsiteX13" fmla="*/ 107950 w 127622"/>
                <a:gd name="connsiteY13" fmla="*/ 18098 h 125508"/>
                <a:gd name="connsiteX14" fmla="*/ 108903 w 127622"/>
                <a:gd name="connsiteY14" fmla="*/ 106680 h 125508"/>
                <a:gd name="connsiteX15" fmla="*/ 21273 w 127622"/>
                <a:gd name="connsiteY15" fmla="*/ 112395 h 125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22" h="125508">
                  <a:moveTo>
                    <a:pt x="127000" y="9525"/>
                  </a:moveTo>
                  <a:cubicBezTo>
                    <a:pt x="127000" y="3810"/>
                    <a:pt x="122238" y="0"/>
                    <a:pt x="117475" y="0"/>
                  </a:cubicBezTo>
                  <a:cubicBezTo>
                    <a:pt x="82233" y="0"/>
                    <a:pt x="46038" y="0"/>
                    <a:pt x="10795" y="0"/>
                  </a:cubicBezTo>
                  <a:cubicBezTo>
                    <a:pt x="5080" y="0"/>
                    <a:pt x="1270" y="4763"/>
                    <a:pt x="1270" y="9525"/>
                  </a:cubicBezTo>
                  <a:cubicBezTo>
                    <a:pt x="1270" y="44767"/>
                    <a:pt x="-1587" y="81915"/>
                    <a:pt x="1270" y="117158"/>
                  </a:cubicBezTo>
                  <a:cubicBezTo>
                    <a:pt x="2223" y="127635"/>
                    <a:pt x="16510" y="128588"/>
                    <a:pt x="18415" y="118110"/>
                  </a:cubicBezTo>
                  <a:cubicBezTo>
                    <a:pt x="18415" y="120015"/>
                    <a:pt x="19368" y="121920"/>
                    <a:pt x="21273" y="121920"/>
                  </a:cubicBezTo>
                  <a:cubicBezTo>
                    <a:pt x="51753" y="127635"/>
                    <a:pt x="86043" y="124778"/>
                    <a:pt x="117475" y="124778"/>
                  </a:cubicBezTo>
                  <a:cubicBezTo>
                    <a:pt x="122238" y="124778"/>
                    <a:pt x="125095" y="120967"/>
                    <a:pt x="126047" y="116205"/>
                  </a:cubicBezTo>
                  <a:cubicBezTo>
                    <a:pt x="128905" y="80963"/>
                    <a:pt x="127000" y="44767"/>
                    <a:pt x="127000" y="9525"/>
                  </a:cubicBezTo>
                  <a:close/>
                  <a:moveTo>
                    <a:pt x="21273" y="112395"/>
                  </a:moveTo>
                  <a:cubicBezTo>
                    <a:pt x="20320" y="112395"/>
                    <a:pt x="19368" y="113348"/>
                    <a:pt x="18415" y="114300"/>
                  </a:cubicBezTo>
                  <a:cubicBezTo>
                    <a:pt x="21273" y="82867"/>
                    <a:pt x="20320" y="50483"/>
                    <a:pt x="20320" y="18098"/>
                  </a:cubicBezTo>
                  <a:cubicBezTo>
                    <a:pt x="49848" y="18098"/>
                    <a:pt x="78423" y="18098"/>
                    <a:pt x="107950" y="18098"/>
                  </a:cubicBezTo>
                  <a:cubicBezTo>
                    <a:pt x="107950" y="47625"/>
                    <a:pt x="106045" y="77153"/>
                    <a:pt x="108903" y="106680"/>
                  </a:cubicBezTo>
                  <a:cubicBezTo>
                    <a:pt x="79375" y="107633"/>
                    <a:pt x="48895" y="106680"/>
                    <a:pt x="21273" y="112395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3EACEA03-8E04-4DFB-9A48-59D32F5CAFD5}"/>
                </a:ext>
              </a:extLst>
            </p:cNvPr>
            <p:cNvSpPr/>
            <p:nvPr/>
          </p:nvSpPr>
          <p:spPr>
            <a:xfrm>
              <a:off x="6484982" y="3607444"/>
              <a:ext cx="73932" cy="62604"/>
            </a:xfrm>
            <a:custGeom>
              <a:avLst/>
              <a:gdLst>
                <a:gd name="connsiteX0" fmla="*/ 62502 w 73932"/>
                <a:gd name="connsiteY0" fmla="*/ 1578 h 62604"/>
                <a:gd name="connsiteX1" fmla="*/ 39642 w 73932"/>
                <a:gd name="connsiteY1" fmla="*/ 34916 h 62604"/>
                <a:gd name="connsiteX2" fmla="*/ 2495 w 73932"/>
                <a:gd name="connsiteY2" fmla="*/ 53966 h 62604"/>
                <a:gd name="connsiteX3" fmla="*/ 4400 w 73932"/>
                <a:gd name="connsiteY3" fmla="*/ 62538 h 62604"/>
                <a:gd name="connsiteX4" fmla="*/ 48215 w 73932"/>
                <a:gd name="connsiteY4" fmla="*/ 45393 h 62604"/>
                <a:gd name="connsiteX5" fmla="*/ 73932 w 73932"/>
                <a:gd name="connsiteY5" fmla="*/ 5388 h 62604"/>
                <a:gd name="connsiteX6" fmla="*/ 62502 w 73932"/>
                <a:gd name="connsiteY6" fmla="*/ 1578 h 6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932" h="62604">
                  <a:moveTo>
                    <a:pt x="62502" y="1578"/>
                  </a:moveTo>
                  <a:cubicBezTo>
                    <a:pt x="53930" y="12056"/>
                    <a:pt x="50120" y="25391"/>
                    <a:pt x="39642" y="34916"/>
                  </a:cubicBezTo>
                  <a:cubicBezTo>
                    <a:pt x="28212" y="45393"/>
                    <a:pt x="15830" y="48251"/>
                    <a:pt x="2495" y="53966"/>
                  </a:cubicBezTo>
                  <a:cubicBezTo>
                    <a:pt x="-2268" y="55871"/>
                    <a:pt x="590" y="62538"/>
                    <a:pt x="4400" y="62538"/>
                  </a:cubicBezTo>
                  <a:cubicBezTo>
                    <a:pt x="19640" y="63491"/>
                    <a:pt x="36785" y="53966"/>
                    <a:pt x="48215" y="45393"/>
                  </a:cubicBezTo>
                  <a:cubicBezTo>
                    <a:pt x="59645" y="35868"/>
                    <a:pt x="73932" y="20628"/>
                    <a:pt x="73932" y="5388"/>
                  </a:cubicBezTo>
                  <a:cubicBezTo>
                    <a:pt x="73932" y="1578"/>
                    <a:pt x="66312" y="-2232"/>
                    <a:pt x="62502" y="1578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C2C2CB88-80E8-4AA6-A6B9-B9E6160ABE17}"/>
                </a:ext>
              </a:extLst>
            </p:cNvPr>
            <p:cNvSpPr/>
            <p:nvPr/>
          </p:nvSpPr>
          <p:spPr>
            <a:xfrm>
              <a:off x="6529402" y="3632080"/>
              <a:ext cx="94637" cy="90520"/>
            </a:xfrm>
            <a:custGeom>
              <a:avLst/>
              <a:gdLst>
                <a:gd name="connsiteX0" fmla="*/ 79042 w 94637"/>
                <a:gd name="connsiteY0" fmla="*/ 5517 h 90520"/>
                <a:gd name="connsiteX1" fmla="*/ 3795 w 94637"/>
                <a:gd name="connsiteY1" fmla="*/ 79812 h 90520"/>
                <a:gd name="connsiteX2" fmla="*/ 6652 w 94637"/>
                <a:gd name="connsiteY2" fmla="*/ 90290 h 90520"/>
                <a:gd name="connsiteX3" fmla="*/ 94282 w 94637"/>
                <a:gd name="connsiteY3" fmla="*/ 9327 h 90520"/>
                <a:gd name="connsiteX4" fmla="*/ 79042 w 94637"/>
                <a:gd name="connsiteY4" fmla="*/ 5517 h 9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37" h="90520">
                  <a:moveTo>
                    <a:pt x="79042" y="5517"/>
                  </a:moveTo>
                  <a:cubicBezTo>
                    <a:pt x="65707" y="41712"/>
                    <a:pt x="40942" y="68382"/>
                    <a:pt x="3795" y="79812"/>
                  </a:cubicBezTo>
                  <a:cubicBezTo>
                    <a:pt x="-2873" y="81717"/>
                    <a:pt x="-15" y="92195"/>
                    <a:pt x="6652" y="90290"/>
                  </a:cubicBezTo>
                  <a:cubicBezTo>
                    <a:pt x="46657" y="80765"/>
                    <a:pt x="82852" y="49332"/>
                    <a:pt x="94282" y="9327"/>
                  </a:cubicBezTo>
                  <a:cubicBezTo>
                    <a:pt x="97140" y="-198"/>
                    <a:pt x="81900" y="-4008"/>
                    <a:pt x="79042" y="5517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E6946907-D4C4-4E11-85B7-5A427F725F24}"/>
                </a:ext>
              </a:extLst>
            </p:cNvPr>
            <p:cNvSpPr/>
            <p:nvPr/>
          </p:nvSpPr>
          <p:spPr>
            <a:xfrm>
              <a:off x="5567800" y="3282503"/>
              <a:ext cx="51503" cy="101714"/>
            </a:xfrm>
            <a:custGeom>
              <a:avLst/>
              <a:gdLst>
                <a:gd name="connsiteX0" fmla="*/ 41471 w 51503"/>
                <a:gd name="connsiteY0" fmla="*/ 764 h 101714"/>
                <a:gd name="connsiteX1" fmla="*/ 3371 w 51503"/>
                <a:gd name="connsiteY1" fmla="*/ 97919 h 101714"/>
                <a:gd name="connsiteX2" fmla="*/ 13849 w 51503"/>
                <a:gd name="connsiteY2" fmla="*/ 95062 h 101714"/>
                <a:gd name="connsiteX3" fmla="*/ 48139 w 51503"/>
                <a:gd name="connsiteY3" fmla="*/ 13147 h 101714"/>
                <a:gd name="connsiteX4" fmla="*/ 41471 w 51503"/>
                <a:gd name="connsiteY4" fmla="*/ 764 h 10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03" h="101714">
                  <a:moveTo>
                    <a:pt x="41471" y="764"/>
                  </a:moveTo>
                  <a:cubicBezTo>
                    <a:pt x="7181" y="18862"/>
                    <a:pt x="-7106" y="61724"/>
                    <a:pt x="3371" y="97919"/>
                  </a:cubicBezTo>
                  <a:cubicBezTo>
                    <a:pt x="5276" y="104587"/>
                    <a:pt x="15754" y="101729"/>
                    <a:pt x="13849" y="95062"/>
                  </a:cubicBezTo>
                  <a:cubicBezTo>
                    <a:pt x="6229" y="61724"/>
                    <a:pt x="21469" y="32197"/>
                    <a:pt x="48139" y="13147"/>
                  </a:cubicBezTo>
                  <a:cubicBezTo>
                    <a:pt x="55759" y="8384"/>
                    <a:pt x="49091" y="-3046"/>
                    <a:pt x="41471" y="764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7E7E3D54-2649-480C-B1BE-4BA7103A6FD9}"/>
                </a:ext>
              </a:extLst>
            </p:cNvPr>
            <p:cNvSpPr/>
            <p:nvPr/>
          </p:nvSpPr>
          <p:spPr>
            <a:xfrm>
              <a:off x="5617409" y="3301643"/>
              <a:ext cx="92118" cy="77234"/>
            </a:xfrm>
            <a:custGeom>
              <a:avLst/>
              <a:gdLst>
                <a:gd name="connsiteX0" fmla="*/ 82350 w 92118"/>
                <a:gd name="connsiteY0" fmla="*/ 674 h 77234"/>
                <a:gd name="connsiteX1" fmla="*/ 1387 w 92118"/>
                <a:gd name="connsiteY1" fmla="*/ 65444 h 77234"/>
                <a:gd name="connsiteX2" fmla="*/ 10912 w 92118"/>
                <a:gd name="connsiteY2" fmla="*/ 74969 h 77234"/>
                <a:gd name="connsiteX3" fmla="*/ 48060 w 92118"/>
                <a:gd name="connsiteY3" fmla="*/ 40679 h 77234"/>
                <a:gd name="connsiteX4" fmla="*/ 88065 w 92118"/>
                <a:gd name="connsiteY4" fmla="*/ 15914 h 77234"/>
                <a:gd name="connsiteX5" fmla="*/ 82350 w 92118"/>
                <a:gd name="connsiteY5" fmla="*/ 674 h 7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118" h="77234">
                  <a:moveTo>
                    <a:pt x="82350" y="674"/>
                  </a:moveTo>
                  <a:cubicBezTo>
                    <a:pt x="50917" y="12104"/>
                    <a:pt x="22342" y="39726"/>
                    <a:pt x="1387" y="65444"/>
                  </a:cubicBezTo>
                  <a:cubicBezTo>
                    <a:pt x="-3375" y="72111"/>
                    <a:pt x="5197" y="81636"/>
                    <a:pt x="10912" y="74969"/>
                  </a:cubicBezTo>
                  <a:cubicBezTo>
                    <a:pt x="22342" y="62586"/>
                    <a:pt x="34725" y="50204"/>
                    <a:pt x="48060" y="40679"/>
                  </a:cubicBezTo>
                  <a:cubicBezTo>
                    <a:pt x="60442" y="31154"/>
                    <a:pt x="75682" y="24486"/>
                    <a:pt x="88065" y="15914"/>
                  </a:cubicBezTo>
                  <a:cubicBezTo>
                    <a:pt x="95685" y="10199"/>
                    <a:pt x="91875" y="-3136"/>
                    <a:pt x="82350" y="674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F3C603C4-0498-42D5-A8CD-334B43FB3E94}"/>
                </a:ext>
              </a:extLst>
            </p:cNvPr>
            <p:cNvSpPr/>
            <p:nvPr/>
          </p:nvSpPr>
          <p:spPr>
            <a:xfrm>
              <a:off x="6296976" y="4180401"/>
              <a:ext cx="82275" cy="82988"/>
            </a:xfrm>
            <a:custGeom>
              <a:avLst/>
              <a:gdLst>
                <a:gd name="connsiteX0" fmla="*/ 71438 w 82275"/>
                <a:gd name="connsiteY0" fmla="*/ 10599 h 82988"/>
                <a:gd name="connsiteX1" fmla="*/ 45720 w 82275"/>
                <a:gd name="connsiteY1" fmla="*/ 121 h 82988"/>
                <a:gd name="connsiteX2" fmla="*/ 20002 w 82275"/>
                <a:gd name="connsiteY2" fmla="*/ 10599 h 82988"/>
                <a:gd name="connsiteX3" fmla="*/ 10477 w 82275"/>
                <a:gd name="connsiteY3" fmla="*/ 21076 h 82988"/>
                <a:gd name="connsiteX4" fmla="*/ 0 w 82275"/>
                <a:gd name="connsiteY4" fmla="*/ 47746 h 82988"/>
                <a:gd name="connsiteX5" fmla="*/ 10477 w 82275"/>
                <a:gd name="connsiteY5" fmla="*/ 72511 h 82988"/>
                <a:gd name="connsiteX6" fmla="*/ 35243 w 82275"/>
                <a:gd name="connsiteY6" fmla="*/ 82989 h 82988"/>
                <a:gd name="connsiteX7" fmla="*/ 61913 w 82275"/>
                <a:gd name="connsiteY7" fmla="*/ 72511 h 82988"/>
                <a:gd name="connsiteX8" fmla="*/ 72390 w 82275"/>
                <a:gd name="connsiteY8" fmla="*/ 62986 h 82988"/>
                <a:gd name="connsiteX9" fmla="*/ 71438 w 82275"/>
                <a:gd name="connsiteY9" fmla="*/ 10599 h 8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275" h="82988">
                  <a:moveTo>
                    <a:pt x="71438" y="10599"/>
                  </a:moveTo>
                  <a:cubicBezTo>
                    <a:pt x="64770" y="3931"/>
                    <a:pt x="55245" y="-831"/>
                    <a:pt x="45720" y="121"/>
                  </a:cubicBezTo>
                  <a:cubicBezTo>
                    <a:pt x="36195" y="121"/>
                    <a:pt x="26670" y="3931"/>
                    <a:pt x="20002" y="10599"/>
                  </a:cubicBezTo>
                  <a:cubicBezTo>
                    <a:pt x="17145" y="14409"/>
                    <a:pt x="13335" y="17266"/>
                    <a:pt x="10477" y="21076"/>
                  </a:cubicBezTo>
                  <a:cubicBezTo>
                    <a:pt x="3810" y="28696"/>
                    <a:pt x="0" y="37269"/>
                    <a:pt x="0" y="47746"/>
                  </a:cubicBezTo>
                  <a:cubicBezTo>
                    <a:pt x="0" y="57271"/>
                    <a:pt x="3810" y="65844"/>
                    <a:pt x="10477" y="72511"/>
                  </a:cubicBezTo>
                  <a:cubicBezTo>
                    <a:pt x="17145" y="79179"/>
                    <a:pt x="25718" y="82036"/>
                    <a:pt x="35243" y="82989"/>
                  </a:cubicBezTo>
                  <a:cubicBezTo>
                    <a:pt x="45720" y="82989"/>
                    <a:pt x="54293" y="79179"/>
                    <a:pt x="61913" y="72511"/>
                  </a:cubicBezTo>
                  <a:cubicBezTo>
                    <a:pt x="65723" y="69654"/>
                    <a:pt x="68580" y="65844"/>
                    <a:pt x="72390" y="62986"/>
                  </a:cubicBezTo>
                  <a:cubicBezTo>
                    <a:pt x="85725" y="49651"/>
                    <a:pt x="85725" y="23934"/>
                    <a:pt x="71438" y="10599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Drawing 22">
            <a:extLst>
              <a:ext uri="{FF2B5EF4-FFF2-40B4-BE49-F238E27FC236}">
                <a16:creationId xmlns:a16="http://schemas.microsoft.com/office/drawing/2014/main" id="{D0A4CF7D-FDF4-4A49-8617-494488B0E3FB}"/>
              </a:ext>
            </a:extLst>
          </p:cNvPr>
          <p:cNvGrpSpPr/>
          <p:nvPr/>
        </p:nvGrpSpPr>
        <p:grpSpPr>
          <a:xfrm>
            <a:off x="799220" y="2098695"/>
            <a:ext cx="1187584" cy="1046565"/>
            <a:chOff x="5791969" y="3171751"/>
            <a:chExt cx="606995" cy="534918"/>
          </a:xfrm>
        </p:grpSpPr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9F11DB84-76A0-4B91-9CAE-183A41F409B6}"/>
                </a:ext>
              </a:extLst>
            </p:cNvPr>
            <p:cNvSpPr/>
            <p:nvPr/>
          </p:nvSpPr>
          <p:spPr>
            <a:xfrm>
              <a:off x="5978923" y="3171751"/>
              <a:ext cx="173720" cy="167368"/>
            </a:xfrm>
            <a:custGeom>
              <a:avLst/>
              <a:gdLst>
                <a:gd name="connsiteX0" fmla="*/ 169464 w 173720"/>
                <a:gd name="connsiteY0" fmla="*/ 56271 h 167368"/>
                <a:gd name="connsiteX1" fmla="*/ 112314 w 173720"/>
                <a:gd name="connsiteY1" fmla="*/ 13408 h 167368"/>
                <a:gd name="connsiteX2" fmla="*/ 84692 w 173720"/>
                <a:gd name="connsiteY2" fmla="*/ 73 h 167368"/>
                <a:gd name="connsiteX3" fmla="*/ 58974 w 173720"/>
                <a:gd name="connsiteY3" fmla="*/ 19123 h 167368"/>
                <a:gd name="connsiteX4" fmla="*/ 7539 w 173720"/>
                <a:gd name="connsiteY4" fmla="*/ 71511 h 167368"/>
                <a:gd name="connsiteX5" fmla="*/ 6587 w 173720"/>
                <a:gd name="connsiteY5" fmla="*/ 73416 h 167368"/>
                <a:gd name="connsiteX6" fmla="*/ 872 w 173720"/>
                <a:gd name="connsiteY6" fmla="*/ 82941 h 167368"/>
                <a:gd name="connsiteX7" fmla="*/ 78024 w 173720"/>
                <a:gd name="connsiteY7" fmla="*/ 164856 h 167368"/>
                <a:gd name="connsiteX8" fmla="*/ 90407 w 173720"/>
                <a:gd name="connsiteY8" fmla="*/ 164856 h 167368"/>
                <a:gd name="connsiteX9" fmla="*/ 171369 w 173720"/>
                <a:gd name="connsiteY9" fmla="*/ 72463 h 167368"/>
                <a:gd name="connsiteX10" fmla="*/ 169464 w 173720"/>
                <a:gd name="connsiteY10" fmla="*/ 56271 h 167368"/>
                <a:gd name="connsiteX11" fmla="*/ 81834 w 173720"/>
                <a:gd name="connsiteY11" fmla="*/ 145806 h 167368"/>
                <a:gd name="connsiteX12" fmla="*/ 18017 w 173720"/>
                <a:gd name="connsiteY12" fmla="*/ 85798 h 167368"/>
                <a:gd name="connsiteX13" fmla="*/ 19922 w 173720"/>
                <a:gd name="connsiteY13" fmla="*/ 83893 h 167368"/>
                <a:gd name="connsiteX14" fmla="*/ 54212 w 173720"/>
                <a:gd name="connsiteY14" fmla="*/ 49603 h 167368"/>
                <a:gd name="connsiteX15" fmla="*/ 85644 w 173720"/>
                <a:gd name="connsiteY15" fmla="*/ 22933 h 167368"/>
                <a:gd name="connsiteX16" fmla="*/ 119934 w 173720"/>
                <a:gd name="connsiteY16" fmla="*/ 43888 h 167368"/>
                <a:gd name="connsiteX17" fmla="*/ 149462 w 173720"/>
                <a:gd name="connsiteY17" fmla="*/ 65796 h 167368"/>
                <a:gd name="connsiteX18" fmla="*/ 81834 w 173720"/>
                <a:gd name="connsiteY18" fmla="*/ 145806 h 16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3720" h="167368">
                  <a:moveTo>
                    <a:pt x="169464" y="56271"/>
                  </a:moveTo>
                  <a:cubicBezTo>
                    <a:pt x="150414" y="41983"/>
                    <a:pt x="131364" y="27696"/>
                    <a:pt x="112314" y="13408"/>
                  </a:cubicBezTo>
                  <a:cubicBezTo>
                    <a:pt x="104694" y="7693"/>
                    <a:pt x="96122" y="-879"/>
                    <a:pt x="84692" y="73"/>
                  </a:cubicBezTo>
                  <a:cubicBezTo>
                    <a:pt x="73262" y="1026"/>
                    <a:pt x="65642" y="11503"/>
                    <a:pt x="58974" y="19123"/>
                  </a:cubicBezTo>
                  <a:cubicBezTo>
                    <a:pt x="41829" y="36268"/>
                    <a:pt x="24684" y="53413"/>
                    <a:pt x="7539" y="71511"/>
                  </a:cubicBezTo>
                  <a:cubicBezTo>
                    <a:pt x="6587" y="72463"/>
                    <a:pt x="6587" y="72463"/>
                    <a:pt x="6587" y="73416"/>
                  </a:cubicBezTo>
                  <a:cubicBezTo>
                    <a:pt x="2777" y="73416"/>
                    <a:pt x="-1986" y="78178"/>
                    <a:pt x="872" y="82941"/>
                  </a:cubicBezTo>
                  <a:cubicBezTo>
                    <a:pt x="20874" y="115326"/>
                    <a:pt x="48497" y="141043"/>
                    <a:pt x="78024" y="164856"/>
                  </a:cubicBezTo>
                  <a:cubicBezTo>
                    <a:pt x="81834" y="167713"/>
                    <a:pt x="86597" y="168666"/>
                    <a:pt x="90407" y="164856"/>
                  </a:cubicBezTo>
                  <a:cubicBezTo>
                    <a:pt x="118029" y="134376"/>
                    <a:pt x="144699" y="102943"/>
                    <a:pt x="171369" y="72463"/>
                  </a:cubicBezTo>
                  <a:cubicBezTo>
                    <a:pt x="175179" y="65796"/>
                    <a:pt x="174227" y="60081"/>
                    <a:pt x="169464" y="56271"/>
                  </a:cubicBezTo>
                  <a:close/>
                  <a:moveTo>
                    <a:pt x="81834" y="145806"/>
                  </a:moveTo>
                  <a:cubicBezTo>
                    <a:pt x="57069" y="128661"/>
                    <a:pt x="37067" y="108658"/>
                    <a:pt x="18017" y="85798"/>
                  </a:cubicBezTo>
                  <a:cubicBezTo>
                    <a:pt x="18969" y="85798"/>
                    <a:pt x="19922" y="84846"/>
                    <a:pt x="19922" y="83893"/>
                  </a:cubicBezTo>
                  <a:cubicBezTo>
                    <a:pt x="31352" y="72463"/>
                    <a:pt x="42782" y="61033"/>
                    <a:pt x="54212" y="49603"/>
                  </a:cubicBezTo>
                  <a:cubicBezTo>
                    <a:pt x="62784" y="41031"/>
                    <a:pt x="73262" y="23886"/>
                    <a:pt x="85644" y="22933"/>
                  </a:cubicBezTo>
                  <a:cubicBezTo>
                    <a:pt x="98027" y="21981"/>
                    <a:pt x="110409" y="36268"/>
                    <a:pt x="119934" y="43888"/>
                  </a:cubicBezTo>
                  <a:cubicBezTo>
                    <a:pt x="129459" y="51508"/>
                    <a:pt x="139937" y="58176"/>
                    <a:pt x="149462" y="65796"/>
                  </a:cubicBezTo>
                  <a:cubicBezTo>
                    <a:pt x="127554" y="92466"/>
                    <a:pt x="104694" y="119136"/>
                    <a:pt x="81834" y="145806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85127E36-EF52-4895-8F14-F401E6AF850A}"/>
                </a:ext>
              </a:extLst>
            </p:cNvPr>
            <p:cNvSpPr/>
            <p:nvPr/>
          </p:nvSpPr>
          <p:spPr>
            <a:xfrm>
              <a:off x="6290559" y="3562283"/>
              <a:ext cx="64802" cy="119770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6681CA68-CD5F-4320-AEE3-8BAF52C360EA}"/>
                </a:ext>
              </a:extLst>
            </p:cNvPr>
            <p:cNvSpPr/>
            <p:nvPr/>
          </p:nvSpPr>
          <p:spPr>
            <a:xfrm>
              <a:off x="6335522" y="3580873"/>
              <a:ext cx="63442" cy="89165"/>
            </a:xfrm>
            <a:custGeom>
              <a:avLst/>
              <a:gdLst>
                <a:gd name="connsiteX0" fmla="*/ 58610 w 63442"/>
                <a:gd name="connsiteY0" fmla="*/ 75774 h 89165"/>
                <a:gd name="connsiteX1" fmla="*/ 10985 w 63442"/>
                <a:gd name="connsiteY1" fmla="*/ 6241 h 89165"/>
                <a:gd name="connsiteX2" fmla="*/ 1460 w 63442"/>
                <a:gd name="connsiteY2" fmla="*/ 3384 h 89165"/>
                <a:gd name="connsiteX3" fmla="*/ 54800 w 63442"/>
                <a:gd name="connsiteY3" fmla="*/ 89109 h 89165"/>
                <a:gd name="connsiteX4" fmla="*/ 58610 w 63442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442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8" y="-426"/>
                    <a:pt x="2413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3373" y="90061"/>
                    <a:pt x="67182" y="78631"/>
                    <a:pt x="58610" y="75774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AEC0332B-902E-4BBE-B2BC-75687E0B598D}"/>
                </a:ext>
              </a:extLst>
            </p:cNvPr>
            <p:cNvSpPr/>
            <p:nvPr/>
          </p:nvSpPr>
          <p:spPr>
            <a:xfrm>
              <a:off x="5791969" y="3542839"/>
              <a:ext cx="164194" cy="163830"/>
            </a:xfrm>
            <a:custGeom>
              <a:avLst/>
              <a:gdLst>
                <a:gd name="connsiteX0" fmla="*/ 140200 w 164194"/>
                <a:gd name="connsiteY0" fmla="*/ 23813 h 163830"/>
                <a:gd name="connsiteX1" fmla="*/ 82098 w 164194"/>
                <a:gd name="connsiteY1" fmla="*/ 0 h 163830"/>
                <a:gd name="connsiteX2" fmla="*/ 50665 w 164194"/>
                <a:gd name="connsiteY2" fmla="*/ 6668 h 163830"/>
                <a:gd name="connsiteX3" fmla="*/ 23995 w 164194"/>
                <a:gd name="connsiteY3" fmla="*/ 23813 h 163830"/>
                <a:gd name="connsiteX4" fmla="*/ 6850 w 164194"/>
                <a:gd name="connsiteY4" fmla="*/ 50482 h 163830"/>
                <a:gd name="connsiteX5" fmla="*/ 183 w 164194"/>
                <a:gd name="connsiteY5" fmla="*/ 81915 h 163830"/>
                <a:gd name="connsiteX6" fmla="*/ 23995 w 164194"/>
                <a:gd name="connsiteY6" fmla="*/ 140018 h 163830"/>
                <a:gd name="connsiteX7" fmla="*/ 82098 w 164194"/>
                <a:gd name="connsiteY7" fmla="*/ 163830 h 163830"/>
                <a:gd name="connsiteX8" fmla="*/ 113530 w 164194"/>
                <a:gd name="connsiteY8" fmla="*/ 157163 h 163830"/>
                <a:gd name="connsiteX9" fmla="*/ 140200 w 164194"/>
                <a:gd name="connsiteY9" fmla="*/ 140018 h 163830"/>
                <a:gd name="connsiteX10" fmla="*/ 157345 w 164194"/>
                <a:gd name="connsiteY10" fmla="*/ 113348 h 163830"/>
                <a:gd name="connsiteX11" fmla="*/ 164013 w 164194"/>
                <a:gd name="connsiteY11" fmla="*/ 81915 h 163830"/>
                <a:gd name="connsiteX12" fmla="*/ 140200 w 164194"/>
                <a:gd name="connsiteY12" fmla="*/ 23813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194" h="163830">
                  <a:moveTo>
                    <a:pt x="140200" y="23813"/>
                  </a:moveTo>
                  <a:cubicBezTo>
                    <a:pt x="124008" y="8573"/>
                    <a:pt x="104005" y="0"/>
                    <a:pt x="82098" y="0"/>
                  </a:cubicBezTo>
                  <a:cubicBezTo>
                    <a:pt x="70668" y="0"/>
                    <a:pt x="60190" y="1905"/>
                    <a:pt x="50665" y="6668"/>
                  </a:cubicBezTo>
                  <a:cubicBezTo>
                    <a:pt x="40188" y="9525"/>
                    <a:pt x="31615" y="15240"/>
                    <a:pt x="23995" y="23813"/>
                  </a:cubicBezTo>
                  <a:cubicBezTo>
                    <a:pt x="16375" y="31432"/>
                    <a:pt x="10660" y="40005"/>
                    <a:pt x="6850" y="50482"/>
                  </a:cubicBezTo>
                  <a:cubicBezTo>
                    <a:pt x="2088" y="60007"/>
                    <a:pt x="-770" y="70485"/>
                    <a:pt x="183" y="81915"/>
                  </a:cubicBezTo>
                  <a:cubicBezTo>
                    <a:pt x="1135" y="102870"/>
                    <a:pt x="7803" y="125730"/>
                    <a:pt x="23995" y="140018"/>
                  </a:cubicBezTo>
                  <a:cubicBezTo>
                    <a:pt x="40188" y="155258"/>
                    <a:pt x="60190" y="163830"/>
                    <a:pt x="82098" y="163830"/>
                  </a:cubicBezTo>
                  <a:cubicBezTo>
                    <a:pt x="93528" y="163830"/>
                    <a:pt x="104005" y="161925"/>
                    <a:pt x="113530" y="157163"/>
                  </a:cubicBezTo>
                  <a:cubicBezTo>
                    <a:pt x="124008" y="154305"/>
                    <a:pt x="132580" y="148590"/>
                    <a:pt x="140200" y="140018"/>
                  </a:cubicBezTo>
                  <a:cubicBezTo>
                    <a:pt x="147820" y="132398"/>
                    <a:pt x="153535" y="123825"/>
                    <a:pt x="157345" y="113348"/>
                  </a:cubicBezTo>
                  <a:cubicBezTo>
                    <a:pt x="162108" y="103823"/>
                    <a:pt x="164965" y="93345"/>
                    <a:pt x="164013" y="81915"/>
                  </a:cubicBezTo>
                  <a:cubicBezTo>
                    <a:pt x="163060" y="60960"/>
                    <a:pt x="156393" y="39052"/>
                    <a:pt x="140200" y="23813"/>
                  </a:cubicBezTo>
                  <a:close/>
                </a:path>
              </a:pathLst>
            </a:custGeom>
            <a:solidFill>
              <a:srgbClr val="04040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8198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26">
            <a:extLst>
              <a:ext uri="{FF2B5EF4-FFF2-40B4-BE49-F238E27FC236}">
                <a16:creationId xmlns:a16="http://schemas.microsoft.com/office/drawing/2014/main" id="{87E3A6C6-C196-452D-A662-9E56E2CFF8B6}"/>
              </a:ext>
            </a:extLst>
          </p:cNvPr>
          <p:cNvSpPr/>
          <p:nvPr/>
        </p:nvSpPr>
        <p:spPr>
          <a:xfrm>
            <a:off x="654175" y="2275541"/>
            <a:ext cx="718554" cy="7185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2624">
            <a:extLst>
              <a:ext uri="{FF2B5EF4-FFF2-40B4-BE49-F238E27FC236}">
                <a16:creationId xmlns:a16="http://schemas.microsoft.com/office/drawing/2014/main" id="{6F480FC7-3D39-408F-9A1A-8AD9B607B864}"/>
              </a:ext>
            </a:extLst>
          </p:cNvPr>
          <p:cNvSpPr/>
          <p:nvPr/>
        </p:nvSpPr>
        <p:spPr>
          <a:xfrm>
            <a:off x="848283" y="2439590"/>
            <a:ext cx="330338" cy="33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C867685-F1F2-41EB-ABA1-9294EE054640}"/>
              </a:ext>
            </a:extLst>
          </p:cNvPr>
          <p:cNvSpPr txBox="1">
            <a:spLocks/>
          </p:cNvSpPr>
          <p:nvPr/>
        </p:nvSpPr>
        <p:spPr>
          <a:xfrm>
            <a:off x="1540456" y="2614086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04040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7" name="Rectangle 54">
            <a:extLst>
              <a:ext uri="{FF2B5EF4-FFF2-40B4-BE49-F238E27FC236}">
                <a16:creationId xmlns:a16="http://schemas.microsoft.com/office/drawing/2014/main" id="{8928922B-D8FA-43D5-B37F-3978ED7683A3}"/>
              </a:ext>
            </a:extLst>
          </p:cNvPr>
          <p:cNvSpPr/>
          <p:nvPr/>
        </p:nvSpPr>
        <p:spPr>
          <a:xfrm>
            <a:off x="1540456" y="2284865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5529AB3-8CD5-4088-B821-C99B25229D63}"/>
              </a:ext>
            </a:extLst>
          </p:cNvPr>
          <p:cNvSpPr/>
          <p:nvPr/>
        </p:nvSpPr>
        <p:spPr>
          <a:xfrm>
            <a:off x="654175" y="3447265"/>
            <a:ext cx="718554" cy="7185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hape 2617">
            <a:extLst>
              <a:ext uri="{FF2B5EF4-FFF2-40B4-BE49-F238E27FC236}">
                <a16:creationId xmlns:a16="http://schemas.microsoft.com/office/drawing/2014/main" id="{FCC7DDA1-8DF2-499C-AFF7-F34E59338FD4}"/>
              </a:ext>
            </a:extLst>
          </p:cNvPr>
          <p:cNvSpPr/>
          <p:nvPr/>
        </p:nvSpPr>
        <p:spPr>
          <a:xfrm>
            <a:off x="831657" y="3627729"/>
            <a:ext cx="363590" cy="297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28DF9CA4-ECC3-4473-9F65-E453E4CF5529}"/>
              </a:ext>
            </a:extLst>
          </p:cNvPr>
          <p:cNvSpPr txBox="1">
            <a:spLocks/>
          </p:cNvSpPr>
          <p:nvPr/>
        </p:nvSpPr>
        <p:spPr>
          <a:xfrm>
            <a:off x="1537106" y="3785813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04040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15" name="Rectangle 54">
            <a:extLst>
              <a:ext uri="{FF2B5EF4-FFF2-40B4-BE49-F238E27FC236}">
                <a16:creationId xmlns:a16="http://schemas.microsoft.com/office/drawing/2014/main" id="{BB08A21B-C7DA-4162-96CA-18EE25CF2BB5}"/>
              </a:ext>
            </a:extLst>
          </p:cNvPr>
          <p:cNvSpPr/>
          <p:nvPr/>
        </p:nvSpPr>
        <p:spPr>
          <a:xfrm>
            <a:off x="1523900" y="3463194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EEA2D28-6B3F-45B9-B6D8-A2C64ACEEC9B}"/>
              </a:ext>
            </a:extLst>
          </p:cNvPr>
          <p:cNvSpPr/>
          <p:nvPr/>
        </p:nvSpPr>
        <p:spPr>
          <a:xfrm>
            <a:off x="654175" y="4662531"/>
            <a:ext cx="718554" cy="71855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hape 2772">
            <a:extLst>
              <a:ext uri="{FF2B5EF4-FFF2-40B4-BE49-F238E27FC236}">
                <a16:creationId xmlns:a16="http://schemas.microsoft.com/office/drawing/2014/main" id="{D0449FF3-8A8F-4FA9-95FD-5380AB27EC88}"/>
              </a:ext>
            </a:extLst>
          </p:cNvPr>
          <p:cNvSpPr/>
          <p:nvPr/>
        </p:nvSpPr>
        <p:spPr>
          <a:xfrm>
            <a:off x="856145" y="4860054"/>
            <a:ext cx="330337" cy="33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7C908B5B-BB31-46CB-8ADF-FC6950521D7A}"/>
              </a:ext>
            </a:extLst>
          </p:cNvPr>
          <p:cNvSpPr txBox="1">
            <a:spLocks/>
          </p:cNvSpPr>
          <p:nvPr/>
        </p:nvSpPr>
        <p:spPr>
          <a:xfrm>
            <a:off x="1523899" y="5076783"/>
            <a:ext cx="1774880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04040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17" name="Rectangle 54">
            <a:extLst>
              <a:ext uri="{FF2B5EF4-FFF2-40B4-BE49-F238E27FC236}">
                <a16:creationId xmlns:a16="http://schemas.microsoft.com/office/drawing/2014/main" id="{2B839933-5BFC-4818-87D9-B3AE3282C6F1}"/>
              </a:ext>
            </a:extLst>
          </p:cNvPr>
          <p:cNvSpPr/>
          <p:nvPr/>
        </p:nvSpPr>
        <p:spPr>
          <a:xfrm>
            <a:off x="1523899" y="4747562"/>
            <a:ext cx="1774880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rgbClr val="04040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25" name="Heading 15">
            <a:extLst>
              <a:ext uri="{FF2B5EF4-FFF2-40B4-BE49-F238E27FC236}">
                <a16:creationId xmlns:a16="http://schemas.microsoft.com/office/drawing/2014/main" id="{19FC8E8A-E34C-46F3-B301-28372B3C153D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9787350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Write something here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our company values</a:t>
            </a:r>
          </a:p>
        </p:txBody>
      </p:sp>
      <p:pic>
        <p:nvPicPr>
          <p:cNvPr id="22" name="Drawing 21" descr="Picture looks like as plant, palm, wood, green&#10;&#10;">
            <a:extLst>
              <a:ext uri="{FF2B5EF4-FFF2-40B4-BE49-F238E27FC236}">
                <a16:creationId xmlns:a16="http://schemas.microsoft.com/office/drawing/2014/main" id="{B7BB0A49-892B-4669-BEA3-417BFE905EE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34" b="21834"/>
          <a:stretch>
            <a:fillRect/>
          </a:stretch>
        </p:blipFill>
        <p:spPr>
          <a:xfrm>
            <a:off x="8265205" y="2363826"/>
            <a:ext cx="3398837" cy="2863850"/>
          </a:xfrm>
        </p:spPr>
      </p:pic>
      <p:pic>
        <p:nvPicPr>
          <p:cNvPr id="20" name="Drawing 19" descr="Picture looks like as external, broccoli, rock, garden&#10;&#10;">
            <a:extLst>
              <a:ext uri="{FF2B5EF4-FFF2-40B4-BE49-F238E27FC236}">
                <a16:creationId xmlns:a16="http://schemas.microsoft.com/office/drawing/2014/main" id="{CD19976D-0ACE-4494-893C-BFEDF02953CA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2" r="10762"/>
          <a:stretch>
            <a:fillRect/>
          </a:stretch>
        </p:blipFill>
        <p:spPr>
          <a:xfrm>
            <a:off x="4053567" y="2373351"/>
            <a:ext cx="3429000" cy="2886075"/>
          </a:xfrm>
        </p:spPr>
      </p:pic>
      <p:grpSp>
        <p:nvGrpSpPr>
          <p:cNvPr id="29" name="Group 23">
            <a:extLst>
              <a:ext uri="{FF2B5EF4-FFF2-40B4-BE49-F238E27FC236}">
                <a16:creationId xmlns:a16="http://schemas.microsoft.com/office/drawing/2014/main" id="{CD199909-1A55-470D-8DAE-4666B51DFC78}"/>
              </a:ext>
            </a:extLst>
          </p:cNvPr>
          <p:cNvGrpSpPr/>
          <p:nvPr/>
        </p:nvGrpSpPr>
        <p:grpSpPr>
          <a:xfrm>
            <a:off x="8079619" y="2275643"/>
            <a:ext cx="3668802" cy="3143358"/>
            <a:chOff x="9417050" y="4368800"/>
            <a:chExt cx="5630863" cy="4824413"/>
          </a:xfrm>
        </p:grpSpPr>
        <p:sp>
          <p:nvSpPr>
            <p:cNvPr id="32" name="Freeform 14">
              <a:extLst>
                <a:ext uri="{FF2B5EF4-FFF2-40B4-BE49-F238E27FC236}">
                  <a16:creationId xmlns:a16="http://schemas.microsoft.com/office/drawing/2014/main" id="{0BB8852D-0960-4353-8860-6C8B638FDB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653588" y="4368800"/>
              <a:ext cx="5308600" cy="4591050"/>
            </a:xfrm>
            <a:custGeom>
              <a:avLst/>
              <a:gdLst>
                <a:gd name="T0" fmla="*/ 1167 w 1415"/>
                <a:gd name="T1" fmla="*/ 1209 h 1222"/>
                <a:gd name="T2" fmla="*/ 1113 w 1415"/>
                <a:gd name="T3" fmla="*/ 1202 h 1222"/>
                <a:gd name="T4" fmla="*/ 992 w 1415"/>
                <a:gd name="T5" fmla="*/ 1170 h 1222"/>
                <a:gd name="T6" fmla="*/ 818 w 1415"/>
                <a:gd name="T7" fmla="*/ 1130 h 1222"/>
                <a:gd name="T8" fmla="*/ 503 w 1415"/>
                <a:gd name="T9" fmla="*/ 1155 h 1222"/>
                <a:gd name="T10" fmla="*/ 445 w 1415"/>
                <a:gd name="T11" fmla="*/ 1172 h 1222"/>
                <a:gd name="T12" fmla="*/ 206 w 1415"/>
                <a:gd name="T13" fmla="*/ 1196 h 1222"/>
                <a:gd name="T14" fmla="*/ 17 w 1415"/>
                <a:gd name="T15" fmla="*/ 956 h 1222"/>
                <a:gd name="T16" fmla="*/ 24 w 1415"/>
                <a:gd name="T17" fmla="*/ 759 h 1222"/>
                <a:gd name="T18" fmla="*/ 84 w 1415"/>
                <a:gd name="T19" fmla="*/ 665 h 1222"/>
                <a:gd name="T20" fmla="*/ 135 w 1415"/>
                <a:gd name="T21" fmla="*/ 592 h 1222"/>
                <a:gd name="T22" fmla="*/ 138 w 1415"/>
                <a:gd name="T23" fmla="*/ 593 h 1222"/>
                <a:gd name="T24" fmla="*/ 135 w 1415"/>
                <a:gd name="T25" fmla="*/ 592 h 1222"/>
                <a:gd name="T26" fmla="*/ 150 w 1415"/>
                <a:gd name="T27" fmla="*/ 537 h 1222"/>
                <a:gd name="T28" fmla="*/ 142 w 1415"/>
                <a:gd name="T29" fmla="*/ 416 h 1222"/>
                <a:gd name="T30" fmla="*/ 141 w 1415"/>
                <a:gd name="T31" fmla="*/ 250 h 1222"/>
                <a:gd name="T32" fmla="*/ 357 w 1415"/>
                <a:gd name="T33" fmla="*/ 43 h 1222"/>
                <a:gd name="T34" fmla="*/ 643 w 1415"/>
                <a:gd name="T35" fmla="*/ 140 h 1222"/>
                <a:gd name="T36" fmla="*/ 762 w 1415"/>
                <a:gd name="T37" fmla="*/ 229 h 1222"/>
                <a:gd name="T38" fmla="*/ 954 w 1415"/>
                <a:gd name="T39" fmla="*/ 270 h 1222"/>
                <a:gd name="T40" fmla="*/ 1047 w 1415"/>
                <a:gd name="T41" fmla="*/ 279 h 1222"/>
                <a:gd name="T42" fmla="*/ 1295 w 1415"/>
                <a:gd name="T43" fmla="*/ 399 h 1222"/>
                <a:gd name="T44" fmla="*/ 1387 w 1415"/>
                <a:gd name="T45" fmla="*/ 586 h 1222"/>
                <a:gd name="T46" fmla="*/ 1381 w 1415"/>
                <a:gd name="T47" fmla="*/ 962 h 1222"/>
                <a:gd name="T48" fmla="*/ 1212 w 1415"/>
                <a:gd name="T49" fmla="*/ 1202 h 1222"/>
                <a:gd name="T50" fmla="*/ 1167 w 1415"/>
                <a:gd name="T51" fmla="*/ 1209 h 1222"/>
                <a:gd name="T52" fmla="*/ 728 w 1415"/>
                <a:gd name="T53" fmla="*/ 1119 h 1222"/>
                <a:gd name="T54" fmla="*/ 819 w 1415"/>
                <a:gd name="T55" fmla="*/ 1123 h 1222"/>
                <a:gd name="T56" fmla="*/ 995 w 1415"/>
                <a:gd name="T57" fmla="*/ 1164 h 1222"/>
                <a:gd name="T58" fmla="*/ 1114 w 1415"/>
                <a:gd name="T59" fmla="*/ 1196 h 1222"/>
                <a:gd name="T60" fmla="*/ 1210 w 1415"/>
                <a:gd name="T61" fmla="*/ 1196 h 1222"/>
                <a:gd name="T62" fmla="*/ 1374 w 1415"/>
                <a:gd name="T63" fmla="*/ 960 h 1222"/>
                <a:gd name="T64" fmla="*/ 1380 w 1415"/>
                <a:gd name="T65" fmla="*/ 587 h 1222"/>
                <a:gd name="T66" fmla="*/ 1290 w 1415"/>
                <a:gd name="T67" fmla="*/ 403 h 1222"/>
                <a:gd name="T68" fmla="*/ 1045 w 1415"/>
                <a:gd name="T69" fmla="*/ 286 h 1222"/>
                <a:gd name="T70" fmla="*/ 953 w 1415"/>
                <a:gd name="T71" fmla="*/ 277 h 1222"/>
                <a:gd name="T72" fmla="*/ 759 w 1415"/>
                <a:gd name="T73" fmla="*/ 235 h 1222"/>
                <a:gd name="T74" fmla="*/ 638 w 1415"/>
                <a:gd name="T75" fmla="*/ 146 h 1222"/>
                <a:gd name="T76" fmla="*/ 359 w 1415"/>
                <a:gd name="T77" fmla="*/ 49 h 1222"/>
                <a:gd name="T78" fmla="*/ 148 w 1415"/>
                <a:gd name="T79" fmla="*/ 252 h 1222"/>
                <a:gd name="T80" fmla="*/ 149 w 1415"/>
                <a:gd name="T81" fmla="*/ 415 h 1222"/>
                <a:gd name="T82" fmla="*/ 157 w 1415"/>
                <a:gd name="T83" fmla="*/ 537 h 1222"/>
                <a:gd name="T84" fmla="*/ 141 w 1415"/>
                <a:gd name="T85" fmla="*/ 595 h 1222"/>
                <a:gd name="T86" fmla="*/ 141 w 1415"/>
                <a:gd name="T87" fmla="*/ 595 h 1222"/>
                <a:gd name="T88" fmla="*/ 89 w 1415"/>
                <a:gd name="T89" fmla="*/ 670 h 1222"/>
                <a:gd name="T90" fmla="*/ 31 w 1415"/>
                <a:gd name="T91" fmla="*/ 761 h 1222"/>
                <a:gd name="T92" fmla="*/ 24 w 1415"/>
                <a:gd name="T93" fmla="*/ 954 h 1222"/>
                <a:gd name="T94" fmla="*/ 208 w 1415"/>
                <a:gd name="T95" fmla="*/ 1190 h 1222"/>
                <a:gd name="T96" fmla="*/ 443 w 1415"/>
                <a:gd name="T97" fmla="*/ 1166 h 1222"/>
                <a:gd name="T98" fmla="*/ 501 w 1415"/>
                <a:gd name="T99" fmla="*/ 1148 h 1222"/>
                <a:gd name="T100" fmla="*/ 728 w 1415"/>
                <a:gd name="T101" fmla="*/ 1119 h 1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15" h="1222">
                  <a:moveTo>
                    <a:pt x="1167" y="1209"/>
                  </a:moveTo>
                  <a:cubicBezTo>
                    <a:pt x="1147" y="1209"/>
                    <a:pt x="1129" y="1206"/>
                    <a:pt x="1113" y="1202"/>
                  </a:cubicBezTo>
                  <a:cubicBezTo>
                    <a:pt x="1072" y="1194"/>
                    <a:pt x="1031" y="1182"/>
                    <a:pt x="992" y="1170"/>
                  </a:cubicBezTo>
                  <a:cubicBezTo>
                    <a:pt x="937" y="1153"/>
                    <a:pt x="879" y="1135"/>
                    <a:pt x="818" y="1130"/>
                  </a:cubicBezTo>
                  <a:cubicBezTo>
                    <a:pt x="705" y="1121"/>
                    <a:pt x="599" y="1129"/>
                    <a:pt x="503" y="1155"/>
                  </a:cubicBezTo>
                  <a:cubicBezTo>
                    <a:pt x="484" y="1160"/>
                    <a:pt x="464" y="1166"/>
                    <a:pt x="445" y="1172"/>
                  </a:cubicBezTo>
                  <a:cubicBezTo>
                    <a:pt x="367" y="1197"/>
                    <a:pt x="286" y="1222"/>
                    <a:pt x="206" y="1196"/>
                  </a:cubicBezTo>
                  <a:cubicBezTo>
                    <a:pt x="103" y="1163"/>
                    <a:pt x="41" y="1050"/>
                    <a:pt x="17" y="956"/>
                  </a:cubicBezTo>
                  <a:cubicBezTo>
                    <a:pt x="0" y="889"/>
                    <a:pt x="3" y="819"/>
                    <a:pt x="24" y="759"/>
                  </a:cubicBezTo>
                  <a:cubicBezTo>
                    <a:pt x="37" y="722"/>
                    <a:pt x="61" y="693"/>
                    <a:pt x="84" y="665"/>
                  </a:cubicBezTo>
                  <a:cubicBezTo>
                    <a:pt x="102" y="643"/>
                    <a:pt x="121" y="619"/>
                    <a:pt x="135" y="592"/>
                  </a:cubicBezTo>
                  <a:cubicBezTo>
                    <a:pt x="138" y="593"/>
                    <a:pt x="138" y="593"/>
                    <a:pt x="138" y="593"/>
                  </a:cubicBezTo>
                  <a:cubicBezTo>
                    <a:pt x="135" y="592"/>
                    <a:pt x="135" y="592"/>
                    <a:pt x="135" y="592"/>
                  </a:cubicBezTo>
                  <a:cubicBezTo>
                    <a:pt x="143" y="574"/>
                    <a:pt x="148" y="555"/>
                    <a:pt x="150" y="537"/>
                  </a:cubicBezTo>
                  <a:cubicBezTo>
                    <a:pt x="153" y="496"/>
                    <a:pt x="148" y="455"/>
                    <a:pt x="142" y="416"/>
                  </a:cubicBezTo>
                  <a:cubicBezTo>
                    <a:pt x="134" y="362"/>
                    <a:pt x="126" y="306"/>
                    <a:pt x="141" y="250"/>
                  </a:cubicBezTo>
                  <a:cubicBezTo>
                    <a:pt x="167" y="156"/>
                    <a:pt x="245" y="80"/>
                    <a:pt x="357" y="43"/>
                  </a:cubicBezTo>
                  <a:cubicBezTo>
                    <a:pt x="484" y="0"/>
                    <a:pt x="565" y="71"/>
                    <a:pt x="643" y="140"/>
                  </a:cubicBezTo>
                  <a:cubicBezTo>
                    <a:pt x="680" y="173"/>
                    <a:pt x="719" y="207"/>
                    <a:pt x="762" y="229"/>
                  </a:cubicBezTo>
                  <a:cubicBezTo>
                    <a:pt x="822" y="260"/>
                    <a:pt x="889" y="265"/>
                    <a:pt x="954" y="270"/>
                  </a:cubicBezTo>
                  <a:cubicBezTo>
                    <a:pt x="984" y="272"/>
                    <a:pt x="1016" y="274"/>
                    <a:pt x="1047" y="279"/>
                  </a:cubicBezTo>
                  <a:cubicBezTo>
                    <a:pt x="1120" y="291"/>
                    <a:pt x="1224" y="322"/>
                    <a:pt x="1295" y="399"/>
                  </a:cubicBezTo>
                  <a:cubicBezTo>
                    <a:pt x="1339" y="446"/>
                    <a:pt x="1370" y="509"/>
                    <a:pt x="1387" y="586"/>
                  </a:cubicBezTo>
                  <a:cubicBezTo>
                    <a:pt x="1415" y="714"/>
                    <a:pt x="1413" y="848"/>
                    <a:pt x="1381" y="962"/>
                  </a:cubicBezTo>
                  <a:cubicBezTo>
                    <a:pt x="1355" y="1055"/>
                    <a:pt x="1305" y="1173"/>
                    <a:pt x="1212" y="1202"/>
                  </a:cubicBezTo>
                  <a:cubicBezTo>
                    <a:pt x="1197" y="1207"/>
                    <a:pt x="1182" y="1209"/>
                    <a:pt x="1167" y="1209"/>
                  </a:cubicBezTo>
                  <a:close/>
                  <a:moveTo>
                    <a:pt x="728" y="1119"/>
                  </a:moveTo>
                  <a:cubicBezTo>
                    <a:pt x="758" y="1119"/>
                    <a:pt x="788" y="1121"/>
                    <a:pt x="819" y="1123"/>
                  </a:cubicBezTo>
                  <a:cubicBezTo>
                    <a:pt x="880" y="1129"/>
                    <a:pt x="938" y="1146"/>
                    <a:pt x="995" y="1164"/>
                  </a:cubicBezTo>
                  <a:cubicBezTo>
                    <a:pt x="1033" y="1175"/>
                    <a:pt x="1073" y="1188"/>
                    <a:pt x="1114" y="1196"/>
                  </a:cubicBezTo>
                  <a:cubicBezTo>
                    <a:pt x="1142" y="1201"/>
                    <a:pt x="1177" y="1206"/>
                    <a:pt x="1210" y="1196"/>
                  </a:cubicBezTo>
                  <a:cubicBezTo>
                    <a:pt x="1304" y="1166"/>
                    <a:pt x="1353" y="1035"/>
                    <a:pt x="1374" y="960"/>
                  </a:cubicBezTo>
                  <a:cubicBezTo>
                    <a:pt x="1405" y="847"/>
                    <a:pt x="1407" y="715"/>
                    <a:pt x="1380" y="587"/>
                  </a:cubicBezTo>
                  <a:cubicBezTo>
                    <a:pt x="1363" y="511"/>
                    <a:pt x="1333" y="450"/>
                    <a:pt x="1290" y="403"/>
                  </a:cubicBezTo>
                  <a:cubicBezTo>
                    <a:pt x="1220" y="328"/>
                    <a:pt x="1118" y="298"/>
                    <a:pt x="1045" y="286"/>
                  </a:cubicBezTo>
                  <a:cubicBezTo>
                    <a:pt x="1015" y="281"/>
                    <a:pt x="984" y="279"/>
                    <a:pt x="953" y="277"/>
                  </a:cubicBezTo>
                  <a:cubicBezTo>
                    <a:pt x="888" y="272"/>
                    <a:pt x="820" y="267"/>
                    <a:pt x="759" y="235"/>
                  </a:cubicBezTo>
                  <a:cubicBezTo>
                    <a:pt x="715" y="213"/>
                    <a:pt x="676" y="179"/>
                    <a:pt x="638" y="146"/>
                  </a:cubicBezTo>
                  <a:cubicBezTo>
                    <a:pt x="558" y="75"/>
                    <a:pt x="482" y="8"/>
                    <a:pt x="359" y="49"/>
                  </a:cubicBezTo>
                  <a:cubicBezTo>
                    <a:pt x="250" y="86"/>
                    <a:pt x="173" y="160"/>
                    <a:pt x="148" y="252"/>
                  </a:cubicBezTo>
                  <a:cubicBezTo>
                    <a:pt x="134" y="306"/>
                    <a:pt x="141" y="361"/>
                    <a:pt x="149" y="415"/>
                  </a:cubicBezTo>
                  <a:cubicBezTo>
                    <a:pt x="155" y="455"/>
                    <a:pt x="161" y="496"/>
                    <a:pt x="157" y="537"/>
                  </a:cubicBezTo>
                  <a:cubicBezTo>
                    <a:pt x="156" y="557"/>
                    <a:pt x="150" y="576"/>
                    <a:pt x="141" y="595"/>
                  </a:cubicBezTo>
                  <a:cubicBezTo>
                    <a:pt x="141" y="595"/>
                    <a:pt x="141" y="595"/>
                    <a:pt x="141" y="595"/>
                  </a:cubicBezTo>
                  <a:cubicBezTo>
                    <a:pt x="127" y="623"/>
                    <a:pt x="108" y="647"/>
                    <a:pt x="89" y="670"/>
                  </a:cubicBezTo>
                  <a:cubicBezTo>
                    <a:pt x="67" y="697"/>
                    <a:pt x="43" y="726"/>
                    <a:pt x="31" y="761"/>
                  </a:cubicBezTo>
                  <a:cubicBezTo>
                    <a:pt x="10" y="820"/>
                    <a:pt x="8" y="889"/>
                    <a:pt x="24" y="954"/>
                  </a:cubicBezTo>
                  <a:cubicBezTo>
                    <a:pt x="47" y="1047"/>
                    <a:pt x="108" y="1157"/>
                    <a:pt x="208" y="1190"/>
                  </a:cubicBezTo>
                  <a:cubicBezTo>
                    <a:pt x="286" y="1215"/>
                    <a:pt x="366" y="1190"/>
                    <a:pt x="443" y="1166"/>
                  </a:cubicBezTo>
                  <a:cubicBezTo>
                    <a:pt x="462" y="1160"/>
                    <a:pt x="482" y="1153"/>
                    <a:pt x="501" y="1148"/>
                  </a:cubicBezTo>
                  <a:cubicBezTo>
                    <a:pt x="572" y="1129"/>
                    <a:pt x="648" y="1119"/>
                    <a:pt x="728" y="1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5">
              <a:extLst>
                <a:ext uri="{FF2B5EF4-FFF2-40B4-BE49-F238E27FC236}">
                  <a16:creationId xmlns:a16="http://schemas.microsoft.com/office/drawing/2014/main" id="{8405A654-F9C7-4550-AA33-C8E3CFF2E5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42488" y="4492625"/>
              <a:ext cx="5305425" cy="4592638"/>
            </a:xfrm>
            <a:custGeom>
              <a:avLst/>
              <a:gdLst>
                <a:gd name="T0" fmla="*/ 1166 w 1414"/>
                <a:gd name="T1" fmla="*/ 1208 h 1222"/>
                <a:gd name="T2" fmla="*/ 1112 w 1414"/>
                <a:gd name="T3" fmla="*/ 1202 h 1222"/>
                <a:gd name="T4" fmla="*/ 991 w 1414"/>
                <a:gd name="T5" fmla="*/ 1170 h 1222"/>
                <a:gd name="T6" fmla="*/ 817 w 1414"/>
                <a:gd name="T7" fmla="*/ 1130 h 1222"/>
                <a:gd name="T8" fmla="*/ 502 w 1414"/>
                <a:gd name="T9" fmla="*/ 1155 h 1222"/>
                <a:gd name="T10" fmla="*/ 444 w 1414"/>
                <a:gd name="T11" fmla="*/ 1172 h 1222"/>
                <a:gd name="T12" fmla="*/ 205 w 1414"/>
                <a:gd name="T13" fmla="*/ 1196 h 1222"/>
                <a:gd name="T14" fmla="*/ 16 w 1414"/>
                <a:gd name="T15" fmla="*/ 956 h 1222"/>
                <a:gd name="T16" fmla="*/ 23 w 1414"/>
                <a:gd name="T17" fmla="*/ 759 h 1222"/>
                <a:gd name="T18" fmla="*/ 83 w 1414"/>
                <a:gd name="T19" fmla="*/ 665 h 1222"/>
                <a:gd name="T20" fmla="*/ 134 w 1414"/>
                <a:gd name="T21" fmla="*/ 592 h 1222"/>
                <a:gd name="T22" fmla="*/ 137 w 1414"/>
                <a:gd name="T23" fmla="*/ 593 h 1222"/>
                <a:gd name="T24" fmla="*/ 134 w 1414"/>
                <a:gd name="T25" fmla="*/ 592 h 1222"/>
                <a:gd name="T26" fmla="*/ 149 w 1414"/>
                <a:gd name="T27" fmla="*/ 537 h 1222"/>
                <a:gd name="T28" fmla="*/ 141 w 1414"/>
                <a:gd name="T29" fmla="*/ 416 h 1222"/>
                <a:gd name="T30" fmla="*/ 140 w 1414"/>
                <a:gd name="T31" fmla="*/ 250 h 1222"/>
                <a:gd name="T32" fmla="*/ 356 w 1414"/>
                <a:gd name="T33" fmla="*/ 43 h 1222"/>
                <a:gd name="T34" fmla="*/ 642 w 1414"/>
                <a:gd name="T35" fmla="*/ 140 h 1222"/>
                <a:gd name="T36" fmla="*/ 761 w 1414"/>
                <a:gd name="T37" fmla="*/ 229 h 1222"/>
                <a:gd name="T38" fmla="*/ 953 w 1414"/>
                <a:gd name="T39" fmla="*/ 270 h 1222"/>
                <a:gd name="T40" fmla="*/ 1046 w 1414"/>
                <a:gd name="T41" fmla="*/ 279 h 1222"/>
                <a:gd name="T42" fmla="*/ 1294 w 1414"/>
                <a:gd name="T43" fmla="*/ 399 h 1222"/>
                <a:gd name="T44" fmla="*/ 1386 w 1414"/>
                <a:gd name="T45" fmla="*/ 586 h 1222"/>
                <a:gd name="T46" fmla="*/ 1380 w 1414"/>
                <a:gd name="T47" fmla="*/ 962 h 1222"/>
                <a:gd name="T48" fmla="*/ 1211 w 1414"/>
                <a:gd name="T49" fmla="*/ 1202 h 1222"/>
                <a:gd name="T50" fmla="*/ 1166 w 1414"/>
                <a:gd name="T51" fmla="*/ 1208 h 1222"/>
                <a:gd name="T52" fmla="*/ 727 w 1414"/>
                <a:gd name="T53" fmla="*/ 1119 h 1222"/>
                <a:gd name="T54" fmla="*/ 818 w 1414"/>
                <a:gd name="T55" fmla="*/ 1123 h 1222"/>
                <a:gd name="T56" fmla="*/ 994 w 1414"/>
                <a:gd name="T57" fmla="*/ 1164 h 1222"/>
                <a:gd name="T58" fmla="*/ 1113 w 1414"/>
                <a:gd name="T59" fmla="*/ 1196 h 1222"/>
                <a:gd name="T60" fmla="*/ 1209 w 1414"/>
                <a:gd name="T61" fmla="*/ 1196 h 1222"/>
                <a:gd name="T62" fmla="*/ 1373 w 1414"/>
                <a:gd name="T63" fmla="*/ 960 h 1222"/>
                <a:gd name="T64" fmla="*/ 1379 w 1414"/>
                <a:gd name="T65" fmla="*/ 587 h 1222"/>
                <a:gd name="T66" fmla="*/ 1289 w 1414"/>
                <a:gd name="T67" fmla="*/ 403 h 1222"/>
                <a:gd name="T68" fmla="*/ 1044 w 1414"/>
                <a:gd name="T69" fmla="*/ 286 h 1222"/>
                <a:gd name="T70" fmla="*/ 952 w 1414"/>
                <a:gd name="T71" fmla="*/ 277 h 1222"/>
                <a:gd name="T72" fmla="*/ 758 w 1414"/>
                <a:gd name="T73" fmla="*/ 235 h 1222"/>
                <a:gd name="T74" fmla="*/ 637 w 1414"/>
                <a:gd name="T75" fmla="*/ 145 h 1222"/>
                <a:gd name="T76" fmla="*/ 358 w 1414"/>
                <a:gd name="T77" fmla="*/ 49 h 1222"/>
                <a:gd name="T78" fmla="*/ 147 w 1414"/>
                <a:gd name="T79" fmla="*/ 252 h 1222"/>
                <a:gd name="T80" fmla="*/ 148 w 1414"/>
                <a:gd name="T81" fmla="*/ 415 h 1222"/>
                <a:gd name="T82" fmla="*/ 156 w 1414"/>
                <a:gd name="T83" fmla="*/ 537 h 1222"/>
                <a:gd name="T84" fmla="*/ 140 w 1414"/>
                <a:gd name="T85" fmla="*/ 595 h 1222"/>
                <a:gd name="T86" fmla="*/ 88 w 1414"/>
                <a:gd name="T87" fmla="*/ 669 h 1222"/>
                <a:gd name="T88" fmla="*/ 30 w 1414"/>
                <a:gd name="T89" fmla="*/ 761 h 1222"/>
                <a:gd name="T90" fmla="*/ 23 w 1414"/>
                <a:gd name="T91" fmla="*/ 954 h 1222"/>
                <a:gd name="T92" fmla="*/ 207 w 1414"/>
                <a:gd name="T93" fmla="*/ 1190 h 1222"/>
                <a:gd name="T94" fmla="*/ 442 w 1414"/>
                <a:gd name="T95" fmla="*/ 1166 h 1222"/>
                <a:gd name="T96" fmla="*/ 500 w 1414"/>
                <a:gd name="T97" fmla="*/ 1148 h 1222"/>
                <a:gd name="T98" fmla="*/ 727 w 1414"/>
                <a:gd name="T99" fmla="*/ 1119 h 1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14" h="1222">
                  <a:moveTo>
                    <a:pt x="1166" y="1208"/>
                  </a:moveTo>
                  <a:cubicBezTo>
                    <a:pt x="1147" y="1208"/>
                    <a:pt x="1128" y="1205"/>
                    <a:pt x="1112" y="1202"/>
                  </a:cubicBezTo>
                  <a:cubicBezTo>
                    <a:pt x="1071" y="1194"/>
                    <a:pt x="1030" y="1182"/>
                    <a:pt x="991" y="1170"/>
                  </a:cubicBezTo>
                  <a:cubicBezTo>
                    <a:pt x="936" y="1153"/>
                    <a:pt x="878" y="1135"/>
                    <a:pt x="817" y="1130"/>
                  </a:cubicBezTo>
                  <a:cubicBezTo>
                    <a:pt x="704" y="1120"/>
                    <a:pt x="598" y="1129"/>
                    <a:pt x="502" y="1155"/>
                  </a:cubicBezTo>
                  <a:cubicBezTo>
                    <a:pt x="483" y="1160"/>
                    <a:pt x="463" y="1166"/>
                    <a:pt x="444" y="1172"/>
                  </a:cubicBezTo>
                  <a:cubicBezTo>
                    <a:pt x="366" y="1197"/>
                    <a:pt x="285" y="1222"/>
                    <a:pt x="205" y="1196"/>
                  </a:cubicBezTo>
                  <a:cubicBezTo>
                    <a:pt x="102" y="1163"/>
                    <a:pt x="40" y="1050"/>
                    <a:pt x="16" y="956"/>
                  </a:cubicBezTo>
                  <a:cubicBezTo>
                    <a:pt x="0" y="889"/>
                    <a:pt x="2" y="819"/>
                    <a:pt x="23" y="759"/>
                  </a:cubicBezTo>
                  <a:cubicBezTo>
                    <a:pt x="36" y="722"/>
                    <a:pt x="60" y="693"/>
                    <a:pt x="83" y="665"/>
                  </a:cubicBezTo>
                  <a:cubicBezTo>
                    <a:pt x="101" y="643"/>
                    <a:pt x="120" y="619"/>
                    <a:pt x="134" y="592"/>
                  </a:cubicBezTo>
                  <a:cubicBezTo>
                    <a:pt x="137" y="593"/>
                    <a:pt x="137" y="593"/>
                    <a:pt x="137" y="593"/>
                  </a:cubicBezTo>
                  <a:cubicBezTo>
                    <a:pt x="134" y="592"/>
                    <a:pt x="134" y="592"/>
                    <a:pt x="134" y="592"/>
                  </a:cubicBezTo>
                  <a:cubicBezTo>
                    <a:pt x="143" y="574"/>
                    <a:pt x="148" y="555"/>
                    <a:pt x="149" y="537"/>
                  </a:cubicBezTo>
                  <a:cubicBezTo>
                    <a:pt x="152" y="496"/>
                    <a:pt x="147" y="455"/>
                    <a:pt x="141" y="416"/>
                  </a:cubicBezTo>
                  <a:cubicBezTo>
                    <a:pt x="133" y="362"/>
                    <a:pt x="125" y="306"/>
                    <a:pt x="140" y="250"/>
                  </a:cubicBezTo>
                  <a:cubicBezTo>
                    <a:pt x="166" y="156"/>
                    <a:pt x="244" y="80"/>
                    <a:pt x="356" y="43"/>
                  </a:cubicBezTo>
                  <a:cubicBezTo>
                    <a:pt x="483" y="0"/>
                    <a:pt x="564" y="71"/>
                    <a:pt x="642" y="140"/>
                  </a:cubicBezTo>
                  <a:cubicBezTo>
                    <a:pt x="679" y="173"/>
                    <a:pt x="718" y="207"/>
                    <a:pt x="761" y="229"/>
                  </a:cubicBezTo>
                  <a:cubicBezTo>
                    <a:pt x="821" y="260"/>
                    <a:pt x="888" y="265"/>
                    <a:pt x="953" y="270"/>
                  </a:cubicBezTo>
                  <a:cubicBezTo>
                    <a:pt x="983" y="272"/>
                    <a:pt x="1015" y="274"/>
                    <a:pt x="1046" y="279"/>
                  </a:cubicBezTo>
                  <a:cubicBezTo>
                    <a:pt x="1119" y="291"/>
                    <a:pt x="1223" y="322"/>
                    <a:pt x="1294" y="399"/>
                  </a:cubicBezTo>
                  <a:cubicBezTo>
                    <a:pt x="1338" y="446"/>
                    <a:pt x="1369" y="509"/>
                    <a:pt x="1386" y="586"/>
                  </a:cubicBezTo>
                  <a:cubicBezTo>
                    <a:pt x="1414" y="714"/>
                    <a:pt x="1412" y="848"/>
                    <a:pt x="1380" y="962"/>
                  </a:cubicBezTo>
                  <a:cubicBezTo>
                    <a:pt x="1354" y="1055"/>
                    <a:pt x="1304" y="1173"/>
                    <a:pt x="1211" y="1202"/>
                  </a:cubicBezTo>
                  <a:cubicBezTo>
                    <a:pt x="1196" y="1207"/>
                    <a:pt x="1181" y="1208"/>
                    <a:pt x="1166" y="1208"/>
                  </a:cubicBezTo>
                  <a:close/>
                  <a:moveTo>
                    <a:pt x="727" y="1119"/>
                  </a:moveTo>
                  <a:cubicBezTo>
                    <a:pt x="757" y="1119"/>
                    <a:pt x="787" y="1121"/>
                    <a:pt x="818" y="1123"/>
                  </a:cubicBezTo>
                  <a:cubicBezTo>
                    <a:pt x="879" y="1129"/>
                    <a:pt x="937" y="1146"/>
                    <a:pt x="994" y="1164"/>
                  </a:cubicBezTo>
                  <a:cubicBezTo>
                    <a:pt x="1032" y="1175"/>
                    <a:pt x="1072" y="1188"/>
                    <a:pt x="1113" y="1196"/>
                  </a:cubicBezTo>
                  <a:cubicBezTo>
                    <a:pt x="1141" y="1201"/>
                    <a:pt x="1176" y="1206"/>
                    <a:pt x="1209" y="1196"/>
                  </a:cubicBezTo>
                  <a:cubicBezTo>
                    <a:pt x="1303" y="1166"/>
                    <a:pt x="1352" y="1035"/>
                    <a:pt x="1373" y="960"/>
                  </a:cubicBezTo>
                  <a:cubicBezTo>
                    <a:pt x="1405" y="847"/>
                    <a:pt x="1406" y="715"/>
                    <a:pt x="1379" y="587"/>
                  </a:cubicBezTo>
                  <a:cubicBezTo>
                    <a:pt x="1362" y="511"/>
                    <a:pt x="1332" y="449"/>
                    <a:pt x="1289" y="403"/>
                  </a:cubicBezTo>
                  <a:cubicBezTo>
                    <a:pt x="1219" y="328"/>
                    <a:pt x="1117" y="298"/>
                    <a:pt x="1044" y="286"/>
                  </a:cubicBezTo>
                  <a:cubicBezTo>
                    <a:pt x="1014" y="281"/>
                    <a:pt x="983" y="279"/>
                    <a:pt x="952" y="277"/>
                  </a:cubicBezTo>
                  <a:cubicBezTo>
                    <a:pt x="887" y="272"/>
                    <a:pt x="819" y="267"/>
                    <a:pt x="758" y="235"/>
                  </a:cubicBezTo>
                  <a:cubicBezTo>
                    <a:pt x="714" y="213"/>
                    <a:pt x="675" y="179"/>
                    <a:pt x="637" y="145"/>
                  </a:cubicBezTo>
                  <a:cubicBezTo>
                    <a:pt x="557" y="75"/>
                    <a:pt x="481" y="8"/>
                    <a:pt x="358" y="49"/>
                  </a:cubicBezTo>
                  <a:cubicBezTo>
                    <a:pt x="249" y="86"/>
                    <a:pt x="172" y="160"/>
                    <a:pt x="147" y="252"/>
                  </a:cubicBezTo>
                  <a:cubicBezTo>
                    <a:pt x="133" y="306"/>
                    <a:pt x="140" y="361"/>
                    <a:pt x="148" y="415"/>
                  </a:cubicBezTo>
                  <a:cubicBezTo>
                    <a:pt x="154" y="455"/>
                    <a:pt x="160" y="496"/>
                    <a:pt x="156" y="537"/>
                  </a:cubicBezTo>
                  <a:cubicBezTo>
                    <a:pt x="155" y="557"/>
                    <a:pt x="149" y="576"/>
                    <a:pt x="140" y="595"/>
                  </a:cubicBezTo>
                  <a:cubicBezTo>
                    <a:pt x="126" y="623"/>
                    <a:pt x="107" y="647"/>
                    <a:pt x="88" y="669"/>
                  </a:cubicBezTo>
                  <a:cubicBezTo>
                    <a:pt x="66" y="697"/>
                    <a:pt x="42" y="725"/>
                    <a:pt x="30" y="761"/>
                  </a:cubicBezTo>
                  <a:cubicBezTo>
                    <a:pt x="9" y="820"/>
                    <a:pt x="7" y="889"/>
                    <a:pt x="23" y="954"/>
                  </a:cubicBezTo>
                  <a:cubicBezTo>
                    <a:pt x="46" y="1047"/>
                    <a:pt x="107" y="1157"/>
                    <a:pt x="207" y="1190"/>
                  </a:cubicBezTo>
                  <a:cubicBezTo>
                    <a:pt x="285" y="1215"/>
                    <a:pt x="365" y="1190"/>
                    <a:pt x="442" y="1166"/>
                  </a:cubicBezTo>
                  <a:cubicBezTo>
                    <a:pt x="461" y="1160"/>
                    <a:pt x="481" y="1153"/>
                    <a:pt x="500" y="1148"/>
                  </a:cubicBezTo>
                  <a:cubicBezTo>
                    <a:pt x="571" y="1129"/>
                    <a:pt x="647" y="1119"/>
                    <a:pt x="727" y="1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A66DD2E6-5172-4C76-897D-1F51ABD399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17050" y="4556125"/>
              <a:ext cx="5402262" cy="4637088"/>
            </a:xfrm>
            <a:custGeom>
              <a:avLst/>
              <a:gdLst>
                <a:gd name="T0" fmla="*/ 1187 w 1440"/>
                <a:gd name="T1" fmla="*/ 1220 h 1234"/>
                <a:gd name="T2" fmla="*/ 1131 w 1440"/>
                <a:gd name="T3" fmla="*/ 1214 h 1234"/>
                <a:gd name="T4" fmla="*/ 1009 w 1440"/>
                <a:gd name="T5" fmla="*/ 1182 h 1234"/>
                <a:gd name="T6" fmla="*/ 832 w 1440"/>
                <a:gd name="T7" fmla="*/ 1142 h 1234"/>
                <a:gd name="T8" fmla="*/ 513 w 1440"/>
                <a:gd name="T9" fmla="*/ 1166 h 1234"/>
                <a:gd name="T10" fmla="*/ 454 w 1440"/>
                <a:gd name="T11" fmla="*/ 1184 h 1234"/>
                <a:gd name="T12" fmla="*/ 209 w 1440"/>
                <a:gd name="T13" fmla="*/ 1208 h 1234"/>
                <a:gd name="T14" fmla="*/ 17 w 1440"/>
                <a:gd name="T15" fmla="*/ 965 h 1234"/>
                <a:gd name="T16" fmla="*/ 24 w 1440"/>
                <a:gd name="T17" fmla="*/ 766 h 1234"/>
                <a:gd name="T18" fmla="*/ 85 w 1440"/>
                <a:gd name="T19" fmla="*/ 671 h 1234"/>
                <a:gd name="T20" fmla="*/ 136 w 1440"/>
                <a:gd name="T21" fmla="*/ 597 h 1234"/>
                <a:gd name="T22" fmla="*/ 136 w 1440"/>
                <a:gd name="T23" fmla="*/ 597 h 1234"/>
                <a:gd name="T24" fmla="*/ 152 w 1440"/>
                <a:gd name="T25" fmla="*/ 542 h 1234"/>
                <a:gd name="T26" fmla="*/ 144 w 1440"/>
                <a:gd name="T27" fmla="*/ 421 h 1234"/>
                <a:gd name="T28" fmla="*/ 143 w 1440"/>
                <a:gd name="T29" fmla="*/ 254 h 1234"/>
                <a:gd name="T30" fmla="*/ 363 w 1440"/>
                <a:gd name="T31" fmla="*/ 43 h 1234"/>
                <a:gd name="T32" fmla="*/ 656 w 1440"/>
                <a:gd name="T33" fmla="*/ 142 h 1234"/>
                <a:gd name="T34" fmla="*/ 776 w 1440"/>
                <a:gd name="T35" fmla="*/ 231 h 1234"/>
                <a:gd name="T36" fmla="*/ 970 w 1440"/>
                <a:gd name="T37" fmla="*/ 272 h 1234"/>
                <a:gd name="T38" fmla="*/ 1064 w 1440"/>
                <a:gd name="T39" fmla="*/ 282 h 1234"/>
                <a:gd name="T40" fmla="*/ 1318 w 1440"/>
                <a:gd name="T41" fmla="*/ 402 h 1234"/>
                <a:gd name="T42" fmla="*/ 1411 w 1440"/>
                <a:gd name="T43" fmla="*/ 591 h 1234"/>
                <a:gd name="T44" fmla="*/ 1406 w 1440"/>
                <a:gd name="T45" fmla="*/ 971 h 1234"/>
                <a:gd name="T46" fmla="*/ 1233 w 1440"/>
                <a:gd name="T47" fmla="*/ 1214 h 1234"/>
                <a:gd name="T48" fmla="*/ 1187 w 1440"/>
                <a:gd name="T49" fmla="*/ 1220 h 1234"/>
                <a:gd name="T50" fmla="*/ 741 w 1440"/>
                <a:gd name="T51" fmla="*/ 1127 h 1234"/>
                <a:gd name="T52" fmla="*/ 833 w 1440"/>
                <a:gd name="T53" fmla="*/ 1131 h 1234"/>
                <a:gd name="T54" fmla="*/ 1012 w 1440"/>
                <a:gd name="T55" fmla="*/ 1172 h 1234"/>
                <a:gd name="T56" fmla="*/ 1133 w 1440"/>
                <a:gd name="T57" fmla="*/ 1204 h 1234"/>
                <a:gd name="T58" fmla="*/ 1230 w 1440"/>
                <a:gd name="T59" fmla="*/ 1204 h 1234"/>
                <a:gd name="T60" fmla="*/ 1395 w 1440"/>
                <a:gd name="T61" fmla="*/ 968 h 1234"/>
                <a:gd name="T62" fmla="*/ 1401 w 1440"/>
                <a:gd name="T63" fmla="*/ 593 h 1234"/>
                <a:gd name="T64" fmla="*/ 1310 w 1440"/>
                <a:gd name="T65" fmla="*/ 409 h 1234"/>
                <a:gd name="T66" fmla="*/ 1063 w 1440"/>
                <a:gd name="T67" fmla="*/ 292 h 1234"/>
                <a:gd name="T68" fmla="*/ 969 w 1440"/>
                <a:gd name="T69" fmla="*/ 282 h 1234"/>
                <a:gd name="T70" fmla="*/ 771 w 1440"/>
                <a:gd name="T71" fmla="*/ 241 h 1234"/>
                <a:gd name="T72" fmla="*/ 648 w 1440"/>
                <a:gd name="T73" fmla="*/ 150 h 1234"/>
                <a:gd name="T74" fmla="*/ 367 w 1440"/>
                <a:gd name="T75" fmla="*/ 53 h 1234"/>
                <a:gd name="T76" fmla="*/ 153 w 1440"/>
                <a:gd name="T77" fmla="*/ 256 h 1234"/>
                <a:gd name="T78" fmla="*/ 154 w 1440"/>
                <a:gd name="T79" fmla="*/ 419 h 1234"/>
                <a:gd name="T80" fmla="*/ 163 w 1440"/>
                <a:gd name="T81" fmla="*/ 543 h 1234"/>
                <a:gd name="T82" fmla="*/ 146 w 1440"/>
                <a:gd name="T83" fmla="*/ 602 h 1234"/>
                <a:gd name="T84" fmla="*/ 146 w 1440"/>
                <a:gd name="T85" fmla="*/ 602 h 1234"/>
                <a:gd name="T86" fmla="*/ 93 w 1440"/>
                <a:gd name="T87" fmla="*/ 677 h 1234"/>
                <a:gd name="T88" fmla="*/ 34 w 1440"/>
                <a:gd name="T89" fmla="*/ 769 h 1234"/>
                <a:gd name="T90" fmla="*/ 27 w 1440"/>
                <a:gd name="T91" fmla="*/ 962 h 1234"/>
                <a:gd name="T92" fmla="*/ 213 w 1440"/>
                <a:gd name="T93" fmla="*/ 1198 h 1234"/>
                <a:gd name="T94" fmla="*/ 450 w 1440"/>
                <a:gd name="T95" fmla="*/ 1174 h 1234"/>
                <a:gd name="T96" fmla="*/ 510 w 1440"/>
                <a:gd name="T97" fmla="*/ 1156 h 1234"/>
                <a:gd name="T98" fmla="*/ 741 w 1440"/>
                <a:gd name="T99" fmla="*/ 1127 h 1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40" h="1234">
                  <a:moveTo>
                    <a:pt x="1187" y="1220"/>
                  </a:moveTo>
                  <a:cubicBezTo>
                    <a:pt x="1167" y="1220"/>
                    <a:pt x="1147" y="1217"/>
                    <a:pt x="1131" y="1214"/>
                  </a:cubicBezTo>
                  <a:cubicBezTo>
                    <a:pt x="1089" y="1206"/>
                    <a:pt x="1048" y="1194"/>
                    <a:pt x="1009" y="1182"/>
                  </a:cubicBezTo>
                  <a:cubicBezTo>
                    <a:pt x="952" y="1164"/>
                    <a:pt x="894" y="1147"/>
                    <a:pt x="832" y="1142"/>
                  </a:cubicBezTo>
                  <a:cubicBezTo>
                    <a:pt x="717" y="1132"/>
                    <a:pt x="610" y="1140"/>
                    <a:pt x="513" y="1166"/>
                  </a:cubicBezTo>
                  <a:cubicBezTo>
                    <a:pt x="493" y="1171"/>
                    <a:pt x="473" y="1178"/>
                    <a:pt x="454" y="1184"/>
                  </a:cubicBezTo>
                  <a:cubicBezTo>
                    <a:pt x="374" y="1209"/>
                    <a:pt x="292" y="1234"/>
                    <a:pt x="209" y="1208"/>
                  </a:cubicBezTo>
                  <a:cubicBezTo>
                    <a:pt x="104" y="1174"/>
                    <a:pt x="41" y="1060"/>
                    <a:pt x="17" y="965"/>
                  </a:cubicBezTo>
                  <a:cubicBezTo>
                    <a:pt x="0" y="897"/>
                    <a:pt x="2" y="827"/>
                    <a:pt x="24" y="766"/>
                  </a:cubicBezTo>
                  <a:cubicBezTo>
                    <a:pt x="37" y="728"/>
                    <a:pt x="61" y="699"/>
                    <a:pt x="85" y="671"/>
                  </a:cubicBezTo>
                  <a:cubicBezTo>
                    <a:pt x="104" y="648"/>
                    <a:pt x="123" y="625"/>
                    <a:pt x="136" y="597"/>
                  </a:cubicBezTo>
                  <a:cubicBezTo>
                    <a:pt x="136" y="597"/>
                    <a:pt x="136" y="597"/>
                    <a:pt x="136" y="597"/>
                  </a:cubicBezTo>
                  <a:cubicBezTo>
                    <a:pt x="145" y="579"/>
                    <a:pt x="150" y="561"/>
                    <a:pt x="152" y="542"/>
                  </a:cubicBezTo>
                  <a:cubicBezTo>
                    <a:pt x="155" y="502"/>
                    <a:pt x="149" y="461"/>
                    <a:pt x="144" y="421"/>
                  </a:cubicBezTo>
                  <a:cubicBezTo>
                    <a:pt x="136" y="366"/>
                    <a:pt x="128" y="310"/>
                    <a:pt x="143" y="254"/>
                  </a:cubicBezTo>
                  <a:cubicBezTo>
                    <a:pt x="169" y="158"/>
                    <a:pt x="249" y="81"/>
                    <a:pt x="363" y="43"/>
                  </a:cubicBezTo>
                  <a:cubicBezTo>
                    <a:pt x="493" y="0"/>
                    <a:pt x="576" y="72"/>
                    <a:pt x="656" y="142"/>
                  </a:cubicBezTo>
                  <a:cubicBezTo>
                    <a:pt x="693" y="175"/>
                    <a:pt x="732" y="209"/>
                    <a:pt x="776" y="231"/>
                  </a:cubicBezTo>
                  <a:cubicBezTo>
                    <a:pt x="836" y="262"/>
                    <a:pt x="904" y="267"/>
                    <a:pt x="970" y="272"/>
                  </a:cubicBezTo>
                  <a:cubicBezTo>
                    <a:pt x="1001" y="274"/>
                    <a:pt x="1033" y="277"/>
                    <a:pt x="1064" y="282"/>
                  </a:cubicBezTo>
                  <a:cubicBezTo>
                    <a:pt x="1140" y="294"/>
                    <a:pt x="1245" y="324"/>
                    <a:pt x="1318" y="402"/>
                  </a:cubicBezTo>
                  <a:cubicBezTo>
                    <a:pt x="1363" y="450"/>
                    <a:pt x="1394" y="514"/>
                    <a:pt x="1411" y="591"/>
                  </a:cubicBezTo>
                  <a:cubicBezTo>
                    <a:pt x="1440" y="721"/>
                    <a:pt x="1438" y="856"/>
                    <a:pt x="1406" y="971"/>
                  </a:cubicBezTo>
                  <a:cubicBezTo>
                    <a:pt x="1379" y="1065"/>
                    <a:pt x="1328" y="1184"/>
                    <a:pt x="1233" y="1214"/>
                  </a:cubicBezTo>
                  <a:cubicBezTo>
                    <a:pt x="1218" y="1219"/>
                    <a:pt x="1202" y="1220"/>
                    <a:pt x="1187" y="1220"/>
                  </a:cubicBezTo>
                  <a:close/>
                  <a:moveTo>
                    <a:pt x="741" y="1127"/>
                  </a:moveTo>
                  <a:cubicBezTo>
                    <a:pt x="771" y="1127"/>
                    <a:pt x="802" y="1129"/>
                    <a:pt x="833" y="1131"/>
                  </a:cubicBezTo>
                  <a:cubicBezTo>
                    <a:pt x="896" y="1137"/>
                    <a:pt x="955" y="1154"/>
                    <a:pt x="1012" y="1172"/>
                  </a:cubicBezTo>
                  <a:cubicBezTo>
                    <a:pt x="1051" y="1184"/>
                    <a:pt x="1092" y="1196"/>
                    <a:pt x="1133" y="1204"/>
                  </a:cubicBezTo>
                  <a:cubicBezTo>
                    <a:pt x="1161" y="1209"/>
                    <a:pt x="1197" y="1214"/>
                    <a:pt x="1230" y="1204"/>
                  </a:cubicBezTo>
                  <a:cubicBezTo>
                    <a:pt x="1324" y="1175"/>
                    <a:pt x="1374" y="1043"/>
                    <a:pt x="1395" y="968"/>
                  </a:cubicBezTo>
                  <a:cubicBezTo>
                    <a:pt x="1427" y="855"/>
                    <a:pt x="1429" y="722"/>
                    <a:pt x="1401" y="593"/>
                  </a:cubicBezTo>
                  <a:cubicBezTo>
                    <a:pt x="1384" y="517"/>
                    <a:pt x="1354" y="455"/>
                    <a:pt x="1310" y="409"/>
                  </a:cubicBezTo>
                  <a:cubicBezTo>
                    <a:pt x="1239" y="334"/>
                    <a:pt x="1136" y="304"/>
                    <a:pt x="1063" y="292"/>
                  </a:cubicBezTo>
                  <a:cubicBezTo>
                    <a:pt x="1032" y="287"/>
                    <a:pt x="1000" y="285"/>
                    <a:pt x="969" y="282"/>
                  </a:cubicBezTo>
                  <a:cubicBezTo>
                    <a:pt x="903" y="277"/>
                    <a:pt x="833" y="272"/>
                    <a:pt x="771" y="241"/>
                  </a:cubicBezTo>
                  <a:cubicBezTo>
                    <a:pt x="726" y="218"/>
                    <a:pt x="687" y="183"/>
                    <a:pt x="648" y="150"/>
                  </a:cubicBezTo>
                  <a:cubicBezTo>
                    <a:pt x="567" y="79"/>
                    <a:pt x="490" y="12"/>
                    <a:pt x="367" y="53"/>
                  </a:cubicBezTo>
                  <a:cubicBezTo>
                    <a:pt x="256" y="90"/>
                    <a:pt x="178" y="164"/>
                    <a:pt x="153" y="256"/>
                  </a:cubicBezTo>
                  <a:cubicBezTo>
                    <a:pt x="139" y="310"/>
                    <a:pt x="147" y="366"/>
                    <a:pt x="154" y="419"/>
                  </a:cubicBezTo>
                  <a:cubicBezTo>
                    <a:pt x="160" y="460"/>
                    <a:pt x="166" y="501"/>
                    <a:pt x="163" y="543"/>
                  </a:cubicBezTo>
                  <a:cubicBezTo>
                    <a:pt x="161" y="563"/>
                    <a:pt x="156" y="582"/>
                    <a:pt x="146" y="602"/>
                  </a:cubicBezTo>
                  <a:cubicBezTo>
                    <a:pt x="146" y="602"/>
                    <a:pt x="146" y="602"/>
                    <a:pt x="146" y="602"/>
                  </a:cubicBezTo>
                  <a:cubicBezTo>
                    <a:pt x="132" y="630"/>
                    <a:pt x="112" y="654"/>
                    <a:pt x="93" y="677"/>
                  </a:cubicBezTo>
                  <a:cubicBezTo>
                    <a:pt x="69" y="706"/>
                    <a:pt x="47" y="733"/>
                    <a:pt x="34" y="769"/>
                  </a:cubicBezTo>
                  <a:cubicBezTo>
                    <a:pt x="13" y="828"/>
                    <a:pt x="11" y="897"/>
                    <a:pt x="27" y="962"/>
                  </a:cubicBezTo>
                  <a:cubicBezTo>
                    <a:pt x="51" y="1055"/>
                    <a:pt x="112" y="1166"/>
                    <a:pt x="213" y="1198"/>
                  </a:cubicBezTo>
                  <a:cubicBezTo>
                    <a:pt x="292" y="1223"/>
                    <a:pt x="372" y="1198"/>
                    <a:pt x="450" y="1174"/>
                  </a:cubicBezTo>
                  <a:cubicBezTo>
                    <a:pt x="470" y="1168"/>
                    <a:pt x="490" y="1162"/>
                    <a:pt x="510" y="1156"/>
                  </a:cubicBezTo>
                  <a:cubicBezTo>
                    <a:pt x="582" y="1137"/>
                    <a:pt x="659" y="1127"/>
                    <a:pt x="741" y="11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786FE9F7-EA3E-46DB-A504-3378502B6509}"/>
              </a:ext>
            </a:extLst>
          </p:cNvPr>
          <p:cNvSpPr/>
          <p:nvPr/>
        </p:nvSpPr>
        <p:spPr>
          <a:xfrm>
            <a:off x="10719342" y="4968111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02</a:t>
            </a:r>
          </a:p>
        </p:txBody>
      </p:sp>
      <p:sp>
        <p:nvSpPr>
          <p:cNvPr id="38" name="Freeform 8">
            <a:extLst>
              <a:ext uri="{FF2B5EF4-FFF2-40B4-BE49-F238E27FC236}">
                <a16:creationId xmlns:a16="http://schemas.microsoft.com/office/drawing/2014/main" id="{B5448CF8-B525-46EB-877E-D904A5E0AF72}"/>
              </a:ext>
            </a:extLst>
          </p:cNvPr>
          <p:cNvSpPr>
            <a:spLocks noEditPoints="1"/>
          </p:cNvSpPr>
          <p:nvPr/>
        </p:nvSpPr>
        <p:spPr bwMode="auto">
          <a:xfrm>
            <a:off x="4243700" y="2376829"/>
            <a:ext cx="3672945" cy="3062383"/>
          </a:xfrm>
          <a:custGeom>
            <a:avLst/>
            <a:gdLst>
              <a:gd name="T0" fmla="*/ 269 w 1461"/>
              <a:gd name="T1" fmla="*/ 1200 h 1216"/>
              <a:gd name="T2" fmla="*/ 156 w 1461"/>
              <a:gd name="T3" fmla="*/ 1181 h 1216"/>
              <a:gd name="T4" fmla="*/ 1 w 1461"/>
              <a:gd name="T5" fmla="*/ 959 h 1216"/>
              <a:gd name="T6" fmla="*/ 40 w 1461"/>
              <a:gd name="T7" fmla="*/ 790 h 1216"/>
              <a:gd name="T8" fmla="*/ 74 w 1461"/>
              <a:gd name="T9" fmla="*/ 683 h 1216"/>
              <a:gd name="T10" fmla="*/ 67 w 1461"/>
              <a:gd name="T11" fmla="*/ 583 h 1216"/>
              <a:gd name="T12" fmla="*/ 57 w 1461"/>
              <a:gd name="T13" fmla="*/ 515 h 1216"/>
              <a:gd name="T14" fmla="*/ 146 w 1461"/>
              <a:gd name="T15" fmla="*/ 289 h 1216"/>
              <a:gd name="T16" fmla="*/ 360 w 1461"/>
              <a:gd name="T17" fmla="*/ 164 h 1216"/>
              <a:gd name="T18" fmla="*/ 505 w 1461"/>
              <a:gd name="T19" fmla="*/ 152 h 1216"/>
              <a:gd name="T20" fmla="*/ 703 w 1461"/>
              <a:gd name="T21" fmla="*/ 123 h 1216"/>
              <a:gd name="T22" fmla="*/ 782 w 1461"/>
              <a:gd name="T23" fmla="*/ 80 h 1216"/>
              <a:gd name="T24" fmla="*/ 900 w 1461"/>
              <a:gd name="T25" fmla="*/ 24 h 1216"/>
              <a:gd name="T26" fmla="*/ 1232 w 1461"/>
              <a:gd name="T27" fmla="*/ 69 h 1216"/>
              <a:gd name="T28" fmla="*/ 1324 w 1461"/>
              <a:gd name="T29" fmla="*/ 205 h 1216"/>
              <a:gd name="T30" fmla="*/ 1363 w 1461"/>
              <a:gd name="T31" fmla="*/ 956 h 1216"/>
              <a:gd name="T32" fmla="*/ 1280 w 1461"/>
              <a:gd name="T33" fmla="*/ 1088 h 1216"/>
              <a:gd name="T34" fmla="*/ 905 w 1461"/>
              <a:gd name="T35" fmla="*/ 1117 h 1216"/>
              <a:gd name="T36" fmla="*/ 719 w 1461"/>
              <a:gd name="T37" fmla="*/ 1096 h 1216"/>
              <a:gd name="T38" fmla="*/ 496 w 1461"/>
              <a:gd name="T39" fmla="*/ 1149 h 1216"/>
              <a:gd name="T40" fmla="*/ 269 w 1461"/>
              <a:gd name="T41" fmla="*/ 1200 h 1216"/>
              <a:gd name="T42" fmla="*/ 1021 w 1461"/>
              <a:gd name="T43" fmla="*/ 18 h 1216"/>
              <a:gd name="T44" fmla="*/ 902 w 1461"/>
              <a:gd name="T45" fmla="*/ 31 h 1216"/>
              <a:gd name="T46" fmla="*/ 786 w 1461"/>
              <a:gd name="T47" fmla="*/ 86 h 1216"/>
              <a:gd name="T48" fmla="*/ 706 w 1461"/>
              <a:gd name="T49" fmla="*/ 129 h 1216"/>
              <a:gd name="T50" fmla="*/ 505 w 1461"/>
              <a:gd name="T51" fmla="*/ 159 h 1216"/>
              <a:gd name="T52" fmla="*/ 362 w 1461"/>
              <a:gd name="T53" fmla="*/ 171 h 1216"/>
              <a:gd name="T54" fmla="*/ 65 w 1461"/>
              <a:gd name="T55" fmla="*/ 514 h 1216"/>
              <a:gd name="T56" fmla="*/ 75 w 1461"/>
              <a:gd name="T57" fmla="*/ 581 h 1216"/>
              <a:gd name="T58" fmla="*/ 82 w 1461"/>
              <a:gd name="T59" fmla="*/ 684 h 1216"/>
              <a:gd name="T60" fmla="*/ 47 w 1461"/>
              <a:gd name="T61" fmla="*/ 793 h 1216"/>
              <a:gd name="T62" fmla="*/ 8 w 1461"/>
              <a:gd name="T63" fmla="*/ 959 h 1216"/>
              <a:gd name="T64" fmla="*/ 159 w 1461"/>
              <a:gd name="T65" fmla="*/ 1174 h 1216"/>
              <a:gd name="T66" fmla="*/ 493 w 1461"/>
              <a:gd name="T67" fmla="*/ 1142 h 1216"/>
              <a:gd name="T68" fmla="*/ 719 w 1461"/>
              <a:gd name="T69" fmla="*/ 1089 h 1216"/>
              <a:gd name="T70" fmla="*/ 906 w 1461"/>
              <a:gd name="T71" fmla="*/ 1110 h 1216"/>
              <a:gd name="T72" fmla="*/ 1275 w 1461"/>
              <a:gd name="T73" fmla="*/ 1082 h 1216"/>
              <a:gd name="T74" fmla="*/ 1356 w 1461"/>
              <a:gd name="T75" fmla="*/ 954 h 1216"/>
              <a:gd name="T76" fmla="*/ 1317 w 1461"/>
              <a:gd name="T77" fmla="*/ 207 h 1216"/>
              <a:gd name="T78" fmla="*/ 1228 w 1461"/>
              <a:gd name="T79" fmla="*/ 75 h 1216"/>
              <a:gd name="T80" fmla="*/ 1021 w 1461"/>
              <a:gd name="T81" fmla="*/ 18 h 1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61" h="1216">
                <a:moveTo>
                  <a:pt x="269" y="1200"/>
                </a:moveTo>
                <a:cubicBezTo>
                  <a:pt x="233" y="1200"/>
                  <a:pt x="195" y="1194"/>
                  <a:pt x="156" y="1181"/>
                </a:cubicBezTo>
                <a:cubicBezTo>
                  <a:pt x="53" y="1144"/>
                  <a:pt x="1" y="1070"/>
                  <a:pt x="1" y="959"/>
                </a:cubicBezTo>
                <a:cubicBezTo>
                  <a:pt x="0" y="897"/>
                  <a:pt x="21" y="843"/>
                  <a:pt x="40" y="790"/>
                </a:cubicBezTo>
                <a:cubicBezTo>
                  <a:pt x="53" y="756"/>
                  <a:pt x="66" y="721"/>
                  <a:pt x="74" y="683"/>
                </a:cubicBezTo>
                <a:cubicBezTo>
                  <a:pt x="82" y="647"/>
                  <a:pt x="75" y="616"/>
                  <a:pt x="67" y="583"/>
                </a:cubicBezTo>
                <a:cubicBezTo>
                  <a:pt x="63" y="561"/>
                  <a:pt x="58" y="539"/>
                  <a:pt x="57" y="515"/>
                </a:cubicBezTo>
                <a:cubicBezTo>
                  <a:pt x="55" y="436"/>
                  <a:pt x="86" y="355"/>
                  <a:pt x="146" y="289"/>
                </a:cubicBezTo>
                <a:cubicBezTo>
                  <a:pt x="202" y="226"/>
                  <a:pt x="280" y="181"/>
                  <a:pt x="360" y="164"/>
                </a:cubicBezTo>
                <a:cubicBezTo>
                  <a:pt x="408" y="154"/>
                  <a:pt x="457" y="153"/>
                  <a:pt x="505" y="152"/>
                </a:cubicBezTo>
                <a:cubicBezTo>
                  <a:pt x="572" y="150"/>
                  <a:pt x="641" y="148"/>
                  <a:pt x="703" y="123"/>
                </a:cubicBezTo>
                <a:cubicBezTo>
                  <a:pt x="731" y="111"/>
                  <a:pt x="757" y="95"/>
                  <a:pt x="782" y="80"/>
                </a:cubicBezTo>
                <a:cubicBezTo>
                  <a:pt x="818" y="58"/>
                  <a:pt x="856" y="35"/>
                  <a:pt x="900" y="24"/>
                </a:cubicBezTo>
                <a:cubicBezTo>
                  <a:pt x="1004" y="0"/>
                  <a:pt x="1147" y="5"/>
                  <a:pt x="1232" y="69"/>
                </a:cubicBezTo>
                <a:cubicBezTo>
                  <a:pt x="1271" y="98"/>
                  <a:pt x="1300" y="141"/>
                  <a:pt x="1324" y="205"/>
                </a:cubicBezTo>
                <a:cubicBezTo>
                  <a:pt x="1396" y="392"/>
                  <a:pt x="1461" y="674"/>
                  <a:pt x="1363" y="956"/>
                </a:cubicBezTo>
                <a:cubicBezTo>
                  <a:pt x="1349" y="996"/>
                  <a:pt x="1326" y="1052"/>
                  <a:pt x="1280" y="1088"/>
                </a:cubicBezTo>
                <a:cubicBezTo>
                  <a:pt x="1180" y="1165"/>
                  <a:pt x="1040" y="1141"/>
                  <a:pt x="905" y="1117"/>
                </a:cubicBezTo>
                <a:cubicBezTo>
                  <a:pt x="838" y="1105"/>
                  <a:pt x="775" y="1094"/>
                  <a:pt x="719" y="1096"/>
                </a:cubicBezTo>
                <a:cubicBezTo>
                  <a:pt x="641" y="1098"/>
                  <a:pt x="567" y="1124"/>
                  <a:pt x="496" y="1149"/>
                </a:cubicBezTo>
                <a:cubicBezTo>
                  <a:pt x="420" y="1175"/>
                  <a:pt x="346" y="1200"/>
                  <a:pt x="269" y="1200"/>
                </a:cubicBezTo>
                <a:close/>
                <a:moveTo>
                  <a:pt x="1021" y="18"/>
                </a:moveTo>
                <a:cubicBezTo>
                  <a:pt x="979" y="18"/>
                  <a:pt x="938" y="23"/>
                  <a:pt x="902" y="31"/>
                </a:cubicBezTo>
                <a:cubicBezTo>
                  <a:pt x="859" y="41"/>
                  <a:pt x="822" y="64"/>
                  <a:pt x="786" y="86"/>
                </a:cubicBezTo>
                <a:cubicBezTo>
                  <a:pt x="761" y="101"/>
                  <a:pt x="734" y="117"/>
                  <a:pt x="706" y="129"/>
                </a:cubicBezTo>
                <a:cubicBezTo>
                  <a:pt x="643" y="155"/>
                  <a:pt x="573" y="157"/>
                  <a:pt x="505" y="159"/>
                </a:cubicBezTo>
                <a:cubicBezTo>
                  <a:pt x="458" y="160"/>
                  <a:pt x="408" y="161"/>
                  <a:pt x="362" y="171"/>
                </a:cubicBezTo>
                <a:cubicBezTo>
                  <a:pt x="194" y="206"/>
                  <a:pt x="60" y="360"/>
                  <a:pt x="65" y="514"/>
                </a:cubicBezTo>
                <a:cubicBezTo>
                  <a:pt x="65" y="538"/>
                  <a:pt x="70" y="560"/>
                  <a:pt x="75" y="581"/>
                </a:cubicBezTo>
                <a:cubicBezTo>
                  <a:pt x="82" y="614"/>
                  <a:pt x="89" y="647"/>
                  <a:pt x="82" y="684"/>
                </a:cubicBezTo>
                <a:cubicBezTo>
                  <a:pt x="74" y="723"/>
                  <a:pt x="60" y="758"/>
                  <a:pt x="47" y="793"/>
                </a:cubicBezTo>
                <a:cubicBezTo>
                  <a:pt x="27" y="847"/>
                  <a:pt x="8" y="898"/>
                  <a:pt x="8" y="959"/>
                </a:cubicBezTo>
                <a:cubicBezTo>
                  <a:pt x="8" y="1068"/>
                  <a:pt x="57" y="1138"/>
                  <a:pt x="159" y="1174"/>
                </a:cubicBezTo>
                <a:cubicBezTo>
                  <a:pt x="278" y="1216"/>
                  <a:pt x="383" y="1180"/>
                  <a:pt x="493" y="1142"/>
                </a:cubicBezTo>
                <a:cubicBezTo>
                  <a:pt x="565" y="1117"/>
                  <a:pt x="640" y="1091"/>
                  <a:pt x="719" y="1089"/>
                </a:cubicBezTo>
                <a:cubicBezTo>
                  <a:pt x="775" y="1087"/>
                  <a:pt x="839" y="1098"/>
                  <a:pt x="906" y="1110"/>
                </a:cubicBezTo>
                <a:cubicBezTo>
                  <a:pt x="1040" y="1133"/>
                  <a:pt x="1178" y="1157"/>
                  <a:pt x="1275" y="1082"/>
                </a:cubicBezTo>
                <a:cubicBezTo>
                  <a:pt x="1320" y="1047"/>
                  <a:pt x="1343" y="992"/>
                  <a:pt x="1356" y="954"/>
                </a:cubicBezTo>
                <a:cubicBezTo>
                  <a:pt x="1453" y="674"/>
                  <a:pt x="1389" y="393"/>
                  <a:pt x="1317" y="207"/>
                </a:cubicBezTo>
                <a:cubicBezTo>
                  <a:pt x="1293" y="145"/>
                  <a:pt x="1265" y="103"/>
                  <a:pt x="1228" y="75"/>
                </a:cubicBezTo>
                <a:cubicBezTo>
                  <a:pt x="1174" y="34"/>
                  <a:pt x="1096" y="18"/>
                  <a:pt x="1021" y="1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9">
            <a:extLst>
              <a:ext uri="{FF2B5EF4-FFF2-40B4-BE49-F238E27FC236}">
                <a16:creationId xmlns:a16="http://schemas.microsoft.com/office/drawing/2014/main" id="{926F2049-9EF4-4AC3-958C-A17B7488FAAE}"/>
              </a:ext>
            </a:extLst>
          </p:cNvPr>
          <p:cNvSpPr>
            <a:spLocks noEditPoints="1"/>
          </p:cNvSpPr>
          <p:nvPr/>
        </p:nvSpPr>
        <p:spPr bwMode="auto">
          <a:xfrm>
            <a:off x="4088400" y="2500217"/>
            <a:ext cx="3670818" cy="3064511"/>
          </a:xfrm>
          <a:custGeom>
            <a:avLst/>
            <a:gdLst>
              <a:gd name="T0" fmla="*/ 268 w 1460"/>
              <a:gd name="T1" fmla="*/ 1200 h 1217"/>
              <a:gd name="T2" fmla="*/ 155 w 1460"/>
              <a:gd name="T3" fmla="*/ 1181 h 1217"/>
              <a:gd name="T4" fmla="*/ 0 w 1460"/>
              <a:gd name="T5" fmla="*/ 960 h 1217"/>
              <a:gd name="T6" fmla="*/ 40 w 1460"/>
              <a:gd name="T7" fmla="*/ 791 h 1217"/>
              <a:gd name="T8" fmla="*/ 74 w 1460"/>
              <a:gd name="T9" fmla="*/ 683 h 1217"/>
              <a:gd name="T10" fmla="*/ 67 w 1460"/>
              <a:gd name="T11" fmla="*/ 583 h 1217"/>
              <a:gd name="T12" fmla="*/ 57 w 1460"/>
              <a:gd name="T13" fmla="*/ 515 h 1217"/>
              <a:gd name="T14" fmla="*/ 145 w 1460"/>
              <a:gd name="T15" fmla="*/ 289 h 1217"/>
              <a:gd name="T16" fmla="*/ 360 w 1460"/>
              <a:gd name="T17" fmla="*/ 164 h 1217"/>
              <a:gd name="T18" fmla="*/ 504 w 1460"/>
              <a:gd name="T19" fmla="*/ 152 h 1217"/>
              <a:gd name="T20" fmla="*/ 702 w 1460"/>
              <a:gd name="T21" fmla="*/ 123 h 1217"/>
              <a:gd name="T22" fmla="*/ 781 w 1460"/>
              <a:gd name="T23" fmla="*/ 80 h 1217"/>
              <a:gd name="T24" fmla="*/ 899 w 1460"/>
              <a:gd name="T25" fmla="*/ 25 h 1217"/>
              <a:gd name="T26" fmla="*/ 1231 w 1460"/>
              <a:gd name="T27" fmla="*/ 69 h 1217"/>
              <a:gd name="T28" fmla="*/ 1323 w 1460"/>
              <a:gd name="T29" fmla="*/ 205 h 1217"/>
              <a:gd name="T30" fmla="*/ 1362 w 1460"/>
              <a:gd name="T31" fmla="*/ 956 h 1217"/>
              <a:gd name="T32" fmla="*/ 1279 w 1460"/>
              <a:gd name="T33" fmla="*/ 1088 h 1217"/>
              <a:gd name="T34" fmla="*/ 904 w 1460"/>
              <a:gd name="T35" fmla="*/ 1117 h 1217"/>
              <a:gd name="T36" fmla="*/ 718 w 1460"/>
              <a:gd name="T37" fmla="*/ 1096 h 1217"/>
              <a:gd name="T38" fmla="*/ 495 w 1460"/>
              <a:gd name="T39" fmla="*/ 1149 h 1217"/>
              <a:gd name="T40" fmla="*/ 268 w 1460"/>
              <a:gd name="T41" fmla="*/ 1200 h 1217"/>
              <a:gd name="T42" fmla="*/ 1020 w 1460"/>
              <a:gd name="T43" fmla="*/ 18 h 1217"/>
              <a:gd name="T44" fmla="*/ 901 w 1460"/>
              <a:gd name="T45" fmla="*/ 31 h 1217"/>
              <a:gd name="T46" fmla="*/ 785 w 1460"/>
              <a:gd name="T47" fmla="*/ 86 h 1217"/>
              <a:gd name="T48" fmla="*/ 705 w 1460"/>
              <a:gd name="T49" fmla="*/ 129 h 1217"/>
              <a:gd name="T50" fmla="*/ 505 w 1460"/>
              <a:gd name="T51" fmla="*/ 159 h 1217"/>
              <a:gd name="T52" fmla="*/ 361 w 1460"/>
              <a:gd name="T53" fmla="*/ 171 h 1217"/>
              <a:gd name="T54" fmla="*/ 64 w 1460"/>
              <a:gd name="T55" fmla="*/ 515 h 1217"/>
              <a:gd name="T56" fmla="*/ 74 w 1460"/>
              <a:gd name="T57" fmla="*/ 581 h 1217"/>
              <a:gd name="T58" fmla="*/ 81 w 1460"/>
              <a:gd name="T59" fmla="*/ 684 h 1217"/>
              <a:gd name="T60" fmla="*/ 46 w 1460"/>
              <a:gd name="T61" fmla="*/ 793 h 1217"/>
              <a:gd name="T62" fmla="*/ 7 w 1460"/>
              <a:gd name="T63" fmla="*/ 960 h 1217"/>
              <a:gd name="T64" fmla="*/ 158 w 1460"/>
              <a:gd name="T65" fmla="*/ 1174 h 1217"/>
              <a:gd name="T66" fmla="*/ 493 w 1460"/>
              <a:gd name="T67" fmla="*/ 1142 h 1217"/>
              <a:gd name="T68" fmla="*/ 718 w 1460"/>
              <a:gd name="T69" fmla="*/ 1089 h 1217"/>
              <a:gd name="T70" fmla="*/ 905 w 1460"/>
              <a:gd name="T71" fmla="*/ 1110 h 1217"/>
              <a:gd name="T72" fmla="*/ 1274 w 1460"/>
              <a:gd name="T73" fmla="*/ 1082 h 1217"/>
              <a:gd name="T74" fmla="*/ 1355 w 1460"/>
              <a:gd name="T75" fmla="*/ 954 h 1217"/>
              <a:gd name="T76" fmla="*/ 1317 w 1460"/>
              <a:gd name="T77" fmla="*/ 207 h 1217"/>
              <a:gd name="T78" fmla="*/ 1227 w 1460"/>
              <a:gd name="T79" fmla="*/ 75 h 1217"/>
              <a:gd name="T80" fmla="*/ 1020 w 1460"/>
              <a:gd name="T81" fmla="*/ 18 h 1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60" h="1217">
                <a:moveTo>
                  <a:pt x="268" y="1200"/>
                </a:moveTo>
                <a:cubicBezTo>
                  <a:pt x="232" y="1200"/>
                  <a:pt x="194" y="1195"/>
                  <a:pt x="155" y="1181"/>
                </a:cubicBezTo>
                <a:cubicBezTo>
                  <a:pt x="52" y="1144"/>
                  <a:pt x="0" y="1070"/>
                  <a:pt x="0" y="960"/>
                </a:cubicBezTo>
                <a:cubicBezTo>
                  <a:pt x="0" y="897"/>
                  <a:pt x="20" y="843"/>
                  <a:pt x="40" y="791"/>
                </a:cubicBezTo>
                <a:cubicBezTo>
                  <a:pt x="52" y="756"/>
                  <a:pt x="66" y="721"/>
                  <a:pt x="74" y="683"/>
                </a:cubicBezTo>
                <a:cubicBezTo>
                  <a:pt x="81" y="647"/>
                  <a:pt x="74" y="616"/>
                  <a:pt x="67" y="583"/>
                </a:cubicBezTo>
                <a:cubicBezTo>
                  <a:pt x="62" y="561"/>
                  <a:pt x="57" y="539"/>
                  <a:pt x="57" y="515"/>
                </a:cubicBezTo>
                <a:cubicBezTo>
                  <a:pt x="54" y="436"/>
                  <a:pt x="86" y="356"/>
                  <a:pt x="145" y="289"/>
                </a:cubicBezTo>
                <a:cubicBezTo>
                  <a:pt x="202" y="226"/>
                  <a:pt x="280" y="181"/>
                  <a:pt x="360" y="164"/>
                </a:cubicBezTo>
                <a:cubicBezTo>
                  <a:pt x="407" y="154"/>
                  <a:pt x="456" y="153"/>
                  <a:pt x="504" y="152"/>
                </a:cubicBezTo>
                <a:cubicBezTo>
                  <a:pt x="571" y="150"/>
                  <a:pt x="641" y="148"/>
                  <a:pt x="702" y="123"/>
                </a:cubicBezTo>
                <a:cubicBezTo>
                  <a:pt x="730" y="111"/>
                  <a:pt x="756" y="95"/>
                  <a:pt x="781" y="80"/>
                </a:cubicBezTo>
                <a:cubicBezTo>
                  <a:pt x="818" y="58"/>
                  <a:pt x="855" y="35"/>
                  <a:pt x="899" y="25"/>
                </a:cubicBezTo>
                <a:cubicBezTo>
                  <a:pt x="1003" y="0"/>
                  <a:pt x="1146" y="5"/>
                  <a:pt x="1231" y="69"/>
                </a:cubicBezTo>
                <a:cubicBezTo>
                  <a:pt x="1269" y="98"/>
                  <a:pt x="1299" y="142"/>
                  <a:pt x="1323" y="205"/>
                </a:cubicBezTo>
                <a:cubicBezTo>
                  <a:pt x="1395" y="392"/>
                  <a:pt x="1460" y="674"/>
                  <a:pt x="1362" y="956"/>
                </a:cubicBezTo>
                <a:cubicBezTo>
                  <a:pt x="1349" y="996"/>
                  <a:pt x="1325" y="1052"/>
                  <a:pt x="1279" y="1088"/>
                </a:cubicBezTo>
                <a:cubicBezTo>
                  <a:pt x="1179" y="1165"/>
                  <a:pt x="1039" y="1141"/>
                  <a:pt x="904" y="1117"/>
                </a:cubicBezTo>
                <a:cubicBezTo>
                  <a:pt x="837" y="1105"/>
                  <a:pt x="774" y="1094"/>
                  <a:pt x="718" y="1096"/>
                </a:cubicBezTo>
                <a:cubicBezTo>
                  <a:pt x="640" y="1099"/>
                  <a:pt x="566" y="1124"/>
                  <a:pt x="495" y="1149"/>
                </a:cubicBezTo>
                <a:cubicBezTo>
                  <a:pt x="419" y="1175"/>
                  <a:pt x="346" y="1200"/>
                  <a:pt x="268" y="1200"/>
                </a:cubicBezTo>
                <a:close/>
                <a:moveTo>
                  <a:pt x="1020" y="18"/>
                </a:moveTo>
                <a:cubicBezTo>
                  <a:pt x="978" y="18"/>
                  <a:pt x="937" y="23"/>
                  <a:pt x="901" y="31"/>
                </a:cubicBezTo>
                <a:cubicBezTo>
                  <a:pt x="858" y="41"/>
                  <a:pt x="821" y="64"/>
                  <a:pt x="785" y="86"/>
                </a:cubicBezTo>
                <a:cubicBezTo>
                  <a:pt x="760" y="102"/>
                  <a:pt x="734" y="117"/>
                  <a:pt x="705" y="129"/>
                </a:cubicBezTo>
                <a:cubicBezTo>
                  <a:pt x="642" y="155"/>
                  <a:pt x="572" y="157"/>
                  <a:pt x="505" y="159"/>
                </a:cubicBezTo>
                <a:cubicBezTo>
                  <a:pt x="457" y="160"/>
                  <a:pt x="408" y="161"/>
                  <a:pt x="361" y="171"/>
                </a:cubicBezTo>
                <a:cubicBezTo>
                  <a:pt x="193" y="206"/>
                  <a:pt x="59" y="360"/>
                  <a:pt x="64" y="515"/>
                </a:cubicBezTo>
                <a:cubicBezTo>
                  <a:pt x="64" y="538"/>
                  <a:pt x="69" y="560"/>
                  <a:pt x="74" y="581"/>
                </a:cubicBezTo>
                <a:cubicBezTo>
                  <a:pt x="81" y="614"/>
                  <a:pt x="88" y="647"/>
                  <a:pt x="81" y="684"/>
                </a:cubicBezTo>
                <a:cubicBezTo>
                  <a:pt x="73" y="723"/>
                  <a:pt x="59" y="759"/>
                  <a:pt x="46" y="793"/>
                </a:cubicBezTo>
                <a:cubicBezTo>
                  <a:pt x="26" y="847"/>
                  <a:pt x="7" y="898"/>
                  <a:pt x="7" y="960"/>
                </a:cubicBezTo>
                <a:cubicBezTo>
                  <a:pt x="7" y="1068"/>
                  <a:pt x="57" y="1138"/>
                  <a:pt x="158" y="1174"/>
                </a:cubicBezTo>
                <a:cubicBezTo>
                  <a:pt x="277" y="1217"/>
                  <a:pt x="382" y="1180"/>
                  <a:pt x="493" y="1142"/>
                </a:cubicBezTo>
                <a:cubicBezTo>
                  <a:pt x="565" y="1117"/>
                  <a:pt x="639" y="1092"/>
                  <a:pt x="718" y="1089"/>
                </a:cubicBezTo>
                <a:cubicBezTo>
                  <a:pt x="774" y="1087"/>
                  <a:pt x="838" y="1098"/>
                  <a:pt x="905" y="1110"/>
                </a:cubicBezTo>
                <a:cubicBezTo>
                  <a:pt x="1039" y="1133"/>
                  <a:pt x="1177" y="1158"/>
                  <a:pt x="1274" y="1082"/>
                </a:cubicBezTo>
                <a:cubicBezTo>
                  <a:pt x="1319" y="1048"/>
                  <a:pt x="1342" y="993"/>
                  <a:pt x="1355" y="954"/>
                </a:cubicBezTo>
                <a:cubicBezTo>
                  <a:pt x="1453" y="674"/>
                  <a:pt x="1388" y="393"/>
                  <a:pt x="1317" y="207"/>
                </a:cubicBezTo>
                <a:cubicBezTo>
                  <a:pt x="1293" y="145"/>
                  <a:pt x="1264" y="103"/>
                  <a:pt x="1227" y="75"/>
                </a:cubicBezTo>
                <a:cubicBezTo>
                  <a:pt x="1173" y="34"/>
                  <a:pt x="1095" y="18"/>
                  <a:pt x="1020" y="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10">
            <a:extLst>
              <a:ext uri="{FF2B5EF4-FFF2-40B4-BE49-F238E27FC236}">
                <a16:creationId xmlns:a16="http://schemas.microsoft.com/office/drawing/2014/main" id="{FE3108AF-3A97-4E53-AD53-2BC6C821343B}"/>
              </a:ext>
            </a:extLst>
          </p:cNvPr>
          <p:cNvSpPr>
            <a:spLocks noEditPoints="1"/>
          </p:cNvSpPr>
          <p:nvPr/>
        </p:nvSpPr>
        <p:spPr bwMode="auto">
          <a:xfrm>
            <a:off x="4083082" y="2356618"/>
            <a:ext cx="3718684" cy="3062383"/>
          </a:xfrm>
          <a:custGeom>
            <a:avLst/>
            <a:gdLst>
              <a:gd name="T0" fmla="*/ 272 w 1479"/>
              <a:gd name="T1" fmla="*/ 1203 h 1216"/>
              <a:gd name="T2" fmla="*/ 158 w 1479"/>
              <a:gd name="T3" fmla="*/ 1184 h 1216"/>
              <a:gd name="T4" fmla="*/ 0 w 1479"/>
              <a:gd name="T5" fmla="*/ 961 h 1216"/>
              <a:gd name="T6" fmla="*/ 0 w 1479"/>
              <a:gd name="T7" fmla="*/ 961 h 1216"/>
              <a:gd name="T8" fmla="*/ 40 w 1479"/>
              <a:gd name="T9" fmla="*/ 791 h 1216"/>
              <a:gd name="T10" fmla="*/ 74 w 1479"/>
              <a:gd name="T11" fmla="*/ 684 h 1216"/>
              <a:gd name="T12" fmla="*/ 68 w 1479"/>
              <a:gd name="T13" fmla="*/ 584 h 1216"/>
              <a:gd name="T14" fmla="*/ 57 w 1479"/>
              <a:gd name="T15" fmla="*/ 516 h 1216"/>
              <a:gd name="T16" fmla="*/ 147 w 1479"/>
              <a:gd name="T17" fmla="*/ 289 h 1216"/>
              <a:gd name="T18" fmla="*/ 365 w 1479"/>
              <a:gd name="T19" fmla="*/ 164 h 1216"/>
              <a:gd name="T20" fmla="*/ 511 w 1479"/>
              <a:gd name="T21" fmla="*/ 151 h 1216"/>
              <a:gd name="T22" fmla="*/ 711 w 1479"/>
              <a:gd name="T23" fmla="*/ 122 h 1216"/>
              <a:gd name="T24" fmla="*/ 790 w 1479"/>
              <a:gd name="T25" fmla="*/ 80 h 1216"/>
              <a:gd name="T26" fmla="*/ 910 w 1479"/>
              <a:gd name="T27" fmla="*/ 24 h 1216"/>
              <a:gd name="T28" fmla="*/ 1247 w 1479"/>
              <a:gd name="T29" fmla="*/ 69 h 1216"/>
              <a:gd name="T30" fmla="*/ 1341 w 1479"/>
              <a:gd name="T31" fmla="*/ 205 h 1216"/>
              <a:gd name="T32" fmla="*/ 1380 w 1479"/>
              <a:gd name="T33" fmla="*/ 958 h 1216"/>
              <a:gd name="T34" fmla="*/ 1295 w 1479"/>
              <a:gd name="T35" fmla="*/ 1090 h 1216"/>
              <a:gd name="T36" fmla="*/ 915 w 1479"/>
              <a:gd name="T37" fmla="*/ 1120 h 1216"/>
              <a:gd name="T38" fmla="*/ 728 w 1479"/>
              <a:gd name="T39" fmla="*/ 1099 h 1216"/>
              <a:gd name="T40" fmla="*/ 503 w 1479"/>
              <a:gd name="T41" fmla="*/ 1151 h 1216"/>
              <a:gd name="T42" fmla="*/ 272 w 1479"/>
              <a:gd name="T43" fmla="*/ 1203 h 1216"/>
              <a:gd name="T44" fmla="*/ 1033 w 1479"/>
              <a:gd name="T45" fmla="*/ 21 h 1216"/>
              <a:gd name="T46" fmla="*/ 913 w 1479"/>
              <a:gd name="T47" fmla="*/ 34 h 1216"/>
              <a:gd name="T48" fmla="*/ 796 w 1479"/>
              <a:gd name="T49" fmla="*/ 89 h 1216"/>
              <a:gd name="T50" fmla="*/ 715 w 1479"/>
              <a:gd name="T51" fmla="*/ 132 h 1216"/>
              <a:gd name="T52" fmla="*/ 512 w 1479"/>
              <a:gd name="T53" fmla="*/ 162 h 1216"/>
              <a:gd name="T54" fmla="*/ 367 w 1479"/>
              <a:gd name="T55" fmla="*/ 174 h 1216"/>
              <a:gd name="T56" fmla="*/ 68 w 1479"/>
              <a:gd name="T57" fmla="*/ 516 h 1216"/>
              <a:gd name="T58" fmla="*/ 78 w 1479"/>
              <a:gd name="T59" fmla="*/ 582 h 1216"/>
              <a:gd name="T60" fmla="*/ 85 w 1479"/>
              <a:gd name="T61" fmla="*/ 686 h 1216"/>
              <a:gd name="T62" fmla="*/ 51 w 1479"/>
              <a:gd name="T63" fmla="*/ 795 h 1216"/>
              <a:gd name="T64" fmla="*/ 11 w 1479"/>
              <a:gd name="T65" fmla="*/ 961 h 1216"/>
              <a:gd name="T66" fmla="*/ 162 w 1479"/>
              <a:gd name="T67" fmla="*/ 1174 h 1216"/>
              <a:gd name="T68" fmla="*/ 499 w 1479"/>
              <a:gd name="T69" fmla="*/ 1142 h 1216"/>
              <a:gd name="T70" fmla="*/ 727 w 1479"/>
              <a:gd name="T71" fmla="*/ 1088 h 1216"/>
              <a:gd name="T72" fmla="*/ 917 w 1479"/>
              <a:gd name="T73" fmla="*/ 1109 h 1216"/>
              <a:gd name="T74" fmla="*/ 1288 w 1479"/>
              <a:gd name="T75" fmla="*/ 1082 h 1216"/>
              <a:gd name="T76" fmla="*/ 1370 w 1479"/>
              <a:gd name="T77" fmla="*/ 955 h 1216"/>
              <a:gd name="T78" fmla="*/ 1330 w 1479"/>
              <a:gd name="T79" fmla="*/ 209 h 1216"/>
              <a:gd name="T80" fmla="*/ 1240 w 1479"/>
              <a:gd name="T81" fmla="*/ 77 h 1216"/>
              <a:gd name="T82" fmla="*/ 1033 w 1479"/>
              <a:gd name="T83" fmla="*/ 21 h 1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79" h="1216">
                <a:moveTo>
                  <a:pt x="272" y="1203"/>
                </a:moveTo>
                <a:cubicBezTo>
                  <a:pt x="235" y="1203"/>
                  <a:pt x="197" y="1197"/>
                  <a:pt x="158" y="1184"/>
                </a:cubicBezTo>
                <a:cubicBezTo>
                  <a:pt x="53" y="1147"/>
                  <a:pt x="0" y="1072"/>
                  <a:pt x="0" y="961"/>
                </a:cubicBezTo>
                <a:cubicBezTo>
                  <a:pt x="0" y="961"/>
                  <a:pt x="0" y="961"/>
                  <a:pt x="0" y="961"/>
                </a:cubicBezTo>
                <a:cubicBezTo>
                  <a:pt x="0" y="898"/>
                  <a:pt x="20" y="843"/>
                  <a:pt x="40" y="791"/>
                </a:cubicBezTo>
                <a:cubicBezTo>
                  <a:pt x="53" y="757"/>
                  <a:pt x="67" y="722"/>
                  <a:pt x="74" y="684"/>
                </a:cubicBezTo>
                <a:cubicBezTo>
                  <a:pt x="82" y="648"/>
                  <a:pt x="75" y="617"/>
                  <a:pt x="68" y="584"/>
                </a:cubicBezTo>
                <a:cubicBezTo>
                  <a:pt x="63" y="563"/>
                  <a:pt x="58" y="540"/>
                  <a:pt x="57" y="516"/>
                </a:cubicBezTo>
                <a:cubicBezTo>
                  <a:pt x="55" y="437"/>
                  <a:pt x="87" y="356"/>
                  <a:pt x="147" y="289"/>
                </a:cubicBezTo>
                <a:cubicBezTo>
                  <a:pt x="205" y="226"/>
                  <a:pt x="284" y="180"/>
                  <a:pt x="365" y="164"/>
                </a:cubicBezTo>
                <a:cubicBezTo>
                  <a:pt x="413" y="154"/>
                  <a:pt x="463" y="152"/>
                  <a:pt x="511" y="151"/>
                </a:cubicBezTo>
                <a:cubicBezTo>
                  <a:pt x="579" y="150"/>
                  <a:pt x="649" y="148"/>
                  <a:pt x="711" y="122"/>
                </a:cubicBezTo>
                <a:cubicBezTo>
                  <a:pt x="739" y="111"/>
                  <a:pt x="765" y="95"/>
                  <a:pt x="790" y="80"/>
                </a:cubicBezTo>
                <a:cubicBezTo>
                  <a:pt x="827" y="57"/>
                  <a:pt x="865" y="34"/>
                  <a:pt x="910" y="24"/>
                </a:cubicBezTo>
                <a:cubicBezTo>
                  <a:pt x="1015" y="0"/>
                  <a:pt x="1160" y="4"/>
                  <a:pt x="1247" y="69"/>
                </a:cubicBezTo>
                <a:cubicBezTo>
                  <a:pt x="1286" y="98"/>
                  <a:pt x="1316" y="142"/>
                  <a:pt x="1341" y="205"/>
                </a:cubicBezTo>
                <a:cubicBezTo>
                  <a:pt x="1413" y="393"/>
                  <a:pt x="1479" y="676"/>
                  <a:pt x="1380" y="958"/>
                </a:cubicBezTo>
                <a:cubicBezTo>
                  <a:pt x="1366" y="998"/>
                  <a:pt x="1342" y="1054"/>
                  <a:pt x="1295" y="1090"/>
                </a:cubicBezTo>
                <a:cubicBezTo>
                  <a:pt x="1194" y="1168"/>
                  <a:pt x="1052" y="1144"/>
                  <a:pt x="915" y="1120"/>
                </a:cubicBezTo>
                <a:cubicBezTo>
                  <a:pt x="847" y="1108"/>
                  <a:pt x="784" y="1097"/>
                  <a:pt x="728" y="1099"/>
                </a:cubicBezTo>
                <a:cubicBezTo>
                  <a:pt x="649" y="1101"/>
                  <a:pt x="575" y="1127"/>
                  <a:pt x="503" y="1151"/>
                </a:cubicBezTo>
                <a:cubicBezTo>
                  <a:pt x="428" y="1177"/>
                  <a:pt x="353" y="1203"/>
                  <a:pt x="272" y="1203"/>
                </a:cubicBezTo>
                <a:close/>
                <a:moveTo>
                  <a:pt x="1033" y="21"/>
                </a:moveTo>
                <a:cubicBezTo>
                  <a:pt x="991" y="21"/>
                  <a:pt x="949" y="26"/>
                  <a:pt x="913" y="34"/>
                </a:cubicBezTo>
                <a:cubicBezTo>
                  <a:pt x="870" y="44"/>
                  <a:pt x="832" y="67"/>
                  <a:pt x="796" y="89"/>
                </a:cubicBezTo>
                <a:cubicBezTo>
                  <a:pt x="770" y="104"/>
                  <a:pt x="744" y="120"/>
                  <a:pt x="715" y="132"/>
                </a:cubicBezTo>
                <a:cubicBezTo>
                  <a:pt x="651" y="158"/>
                  <a:pt x="580" y="160"/>
                  <a:pt x="512" y="162"/>
                </a:cubicBezTo>
                <a:cubicBezTo>
                  <a:pt x="464" y="163"/>
                  <a:pt x="414" y="164"/>
                  <a:pt x="367" y="174"/>
                </a:cubicBezTo>
                <a:cubicBezTo>
                  <a:pt x="198" y="209"/>
                  <a:pt x="64" y="362"/>
                  <a:pt x="68" y="516"/>
                </a:cubicBezTo>
                <a:cubicBezTo>
                  <a:pt x="69" y="539"/>
                  <a:pt x="74" y="561"/>
                  <a:pt x="78" y="582"/>
                </a:cubicBezTo>
                <a:cubicBezTo>
                  <a:pt x="86" y="615"/>
                  <a:pt x="93" y="648"/>
                  <a:pt x="85" y="686"/>
                </a:cubicBezTo>
                <a:cubicBezTo>
                  <a:pt x="77" y="725"/>
                  <a:pt x="64" y="760"/>
                  <a:pt x="51" y="795"/>
                </a:cubicBezTo>
                <a:cubicBezTo>
                  <a:pt x="30" y="849"/>
                  <a:pt x="11" y="899"/>
                  <a:pt x="11" y="961"/>
                </a:cubicBezTo>
                <a:cubicBezTo>
                  <a:pt x="11" y="1068"/>
                  <a:pt x="61" y="1138"/>
                  <a:pt x="162" y="1174"/>
                </a:cubicBezTo>
                <a:cubicBezTo>
                  <a:pt x="282" y="1216"/>
                  <a:pt x="387" y="1180"/>
                  <a:pt x="499" y="1142"/>
                </a:cubicBezTo>
                <a:cubicBezTo>
                  <a:pt x="572" y="1117"/>
                  <a:pt x="647" y="1091"/>
                  <a:pt x="727" y="1088"/>
                </a:cubicBezTo>
                <a:cubicBezTo>
                  <a:pt x="784" y="1086"/>
                  <a:pt x="849" y="1098"/>
                  <a:pt x="917" y="1109"/>
                </a:cubicBezTo>
                <a:cubicBezTo>
                  <a:pt x="1051" y="1133"/>
                  <a:pt x="1191" y="1157"/>
                  <a:pt x="1288" y="1082"/>
                </a:cubicBezTo>
                <a:cubicBezTo>
                  <a:pt x="1333" y="1048"/>
                  <a:pt x="1356" y="993"/>
                  <a:pt x="1370" y="955"/>
                </a:cubicBezTo>
                <a:cubicBezTo>
                  <a:pt x="1468" y="675"/>
                  <a:pt x="1403" y="395"/>
                  <a:pt x="1330" y="209"/>
                </a:cubicBezTo>
                <a:cubicBezTo>
                  <a:pt x="1307" y="147"/>
                  <a:pt x="1278" y="105"/>
                  <a:pt x="1240" y="77"/>
                </a:cubicBezTo>
                <a:cubicBezTo>
                  <a:pt x="1186" y="37"/>
                  <a:pt x="1108" y="21"/>
                  <a:pt x="1033" y="2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6867DDE-C007-4A51-AA7F-C83A30798836}"/>
              </a:ext>
            </a:extLst>
          </p:cNvPr>
          <p:cNvSpPr/>
          <p:nvPr/>
        </p:nvSpPr>
        <p:spPr>
          <a:xfrm>
            <a:off x="6674250" y="4968111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8" name="Slide number 7">
            <a:extLst>
              <a:ext uri="{FF2B5EF4-FFF2-40B4-BE49-F238E27FC236}">
                <a16:creationId xmlns:a16="http://schemas.microsoft.com/office/drawing/2014/main" id="{B097B9F7-6B71-4CD0-A8DE-E361FB565D4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86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32">
            <a:extLst>
              <a:ext uri="{FF2B5EF4-FFF2-40B4-BE49-F238E27FC236}">
                <a16:creationId xmlns:a16="http://schemas.microsoft.com/office/drawing/2014/main" id="{00AFF0A2-FB38-49F6-955A-FEAA9511F6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04244893-A697-4BCD-A85D-A8AA3C165F6E}"/>
              </a:ext>
            </a:extLst>
          </p:cNvPr>
          <p:cNvSpPr/>
          <p:nvPr/>
        </p:nvSpPr>
        <p:spPr>
          <a:xfrm>
            <a:off x="9664013" y="2813131"/>
            <a:ext cx="16033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Four</a:t>
            </a:r>
          </a:p>
        </p:txBody>
      </p:sp>
      <p:sp>
        <p:nvSpPr>
          <p:cNvPr id="37" name="Oval 13">
            <a:extLst>
              <a:ext uri="{FF2B5EF4-FFF2-40B4-BE49-F238E27FC236}">
                <a16:creationId xmlns:a16="http://schemas.microsoft.com/office/drawing/2014/main" id="{B77CD6D9-DCFB-47D0-B332-F5721EE7040A}"/>
              </a:ext>
            </a:extLst>
          </p:cNvPr>
          <p:cNvSpPr/>
          <p:nvPr/>
        </p:nvSpPr>
        <p:spPr>
          <a:xfrm>
            <a:off x="9967881" y="3192114"/>
            <a:ext cx="995630" cy="995625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66B44C-BB45-4A0B-9124-67EFE3346FAD}"/>
              </a:ext>
            </a:extLst>
          </p:cNvPr>
          <p:cNvSpPr txBox="1"/>
          <p:nvPr/>
        </p:nvSpPr>
        <p:spPr>
          <a:xfrm>
            <a:off x="10209857" y="2589196"/>
            <a:ext cx="5116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kern="0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2018</a:t>
            </a:r>
          </a:p>
        </p:txBody>
      </p:sp>
      <p:sp>
        <p:nvSpPr>
          <p:cNvPr id="39" name="Shape 2845">
            <a:extLst>
              <a:ext uri="{FF2B5EF4-FFF2-40B4-BE49-F238E27FC236}">
                <a16:creationId xmlns:a16="http://schemas.microsoft.com/office/drawing/2014/main" id="{7DF15BAA-754B-43F2-BCCD-AEEDE85A7E03}"/>
              </a:ext>
            </a:extLst>
          </p:cNvPr>
          <p:cNvSpPr/>
          <p:nvPr/>
        </p:nvSpPr>
        <p:spPr>
          <a:xfrm>
            <a:off x="10304140" y="3499213"/>
            <a:ext cx="323111" cy="394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112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 </a:t>
            </a:r>
            <a:endParaRPr sz="1125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0" name="Rectangle 7">
            <a:extLst>
              <a:ext uri="{FF2B5EF4-FFF2-40B4-BE49-F238E27FC236}">
                <a16:creationId xmlns:a16="http://schemas.microsoft.com/office/drawing/2014/main" id="{BBC12B9B-2084-4105-9436-1235531155EB}"/>
              </a:ext>
            </a:extLst>
          </p:cNvPr>
          <p:cNvSpPr/>
          <p:nvPr/>
        </p:nvSpPr>
        <p:spPr>
          <a:xfrm>
            <a:off x="3703784" y="2813131"/>
            <a:ext cx="19602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41" name="Oval 11">
            <a:extLst>
              <a:ext uri="{FF2B5EF4-FFF2-40B4-BE49-F238E27FC236}">
                <a16:creationId xmlns:a16="http://schemas.microsoft.com/office/drawing/2014/main" id="{1C358140-6D9A-4015-A3F2-CF8442521FB0}"/>
              </a:ext>
            </a:extLst>
          </p:cNvPr>
          <p:cNvSpPr/>
          <p:nvPr/>
        </p:nvSpPr>
        <p:spPr>
          <a:xfrm>
            <a:off x="4186104" y="3192284"/>
            <a:ext cx="995630" cy="995625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DDC9AE9-FF52-492C-9E0F-F0D337E6FC2B}"/>
              </a:ext>
            </a:extLst>
          </p:cNvPr>
          <p:cNvSpPr txBox="1"/>
          <p:nvPr/>
        </p:nvSpPr>
        <p:spPr>
          <a:xfrm>
            <a:off x="4428080" y="2589196"/>
            <a:ext cx="5116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kern="0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2010</a:t>
            </a:r>
          </a:p>
        </p:txBody>
      </p:sp>
      <p:sp>
        <p:nvSpPr>
          <p:cNvPr id="43" name="Shape 2848">
            <a:extLst>
              <a:ext uri="{FF2B5EF4-FFF2-40B4-BE49-F238E27FC236}">
                <a16:creationId xmlns:a16="http://schemas.microsoft.com/office/drawing/2014/main" id="{D6E82488-1154-47A1-8030-C993DD7BE84E}"/>
              </a:ext>
            </a:extLst>
          </p:cNvPr>
          <p:cNvSpPr/>
          <p:nvPr/>
        </p:nvSpPr>
        <p:spPr>
          <a:xfrm>
            <a:off x="4486461" y="3538998"/>
            <a:ext cx="394914" cy="394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4" name="Rectangle 8">
            <a:extLst>
              <a:ext uri="{FF2B5EF4-FFF2-40B4-BE49-F238E27FC236}">
                <a16:creationId xmlns:a16="http://schemas.microsoft.com/office/drawing/2014/main" id="{13E9F698-E461-4781-86E3-AA0CEE43E21B}"/>
              </a:ext>
            </a:extLst>
          </p:cNvPr>
          <p:cNvSpPr/>
          <p:nvPr/>
        </p:nvSpPr>
        <p:spPr>
          <a:xfrm>
            <a:off x="6795401" y="2813131"/>
            <a:ext cx="17372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45" name="Oval 12">
            <a:extLst>
              <a:ext uri="{FF2B5EF4-FFF2-40B4-BE49-F238E27FC236}">
                <a16:creationId xmlns:a16="http://schemas.microsoft.com/office/drawing/2014/main" id="{9F4002B9-8544-40F3-84B0-75B2E9AC3A9A}"/>
              </a:ext>
            </a:extLst>
          </p:cNvPr>
          <p:cNvSpPr/>
          <p:nvPr/>
        </p:nvSpPr>
        <p:spPr>
          <a:xfrm>
            <a:off x="7169193" y="3192283"/>
            <a:ext cx="995630" cy="995625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C7AB5F-8C4A-44EB-BB22-B8933C66C16A}"/>
              </a:ext>
            </a:extLst>
          </p:cNvPr>
          <p:cNvSpPr txBox="1"/>
          <p:nvPr/>
        </p:nvSpPr>
        <p:spPr>
          <a:xfrm>
            <a:off x="7408194" y="2589196"/>
            <a:ext cx="5116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kern="0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2015</a:t>
            </a:r>
          </a:p>
        </p:txBody>
      </p:sp>
      <p:sp>
        <p:nvSpPr>
          <p:cNvPr id="47" name="Shape 2688">
            <a:extLst>
              <a:ext uri="{FF2B5EF4-FFF2-40B4-BE49-F238E27FC236}">
                <a16:creationId xmlns:a16="http://schemas.microsoft.com/office/drawing/2014/main" id="{9678FB69-6B05-41A7-8E48-DBAC8294F50D}"/>
              </a:ext>
            </a:extLst>
          </p:cNvPr>
          <p:cNvSpPr/>
          <p:nvPr/>
        </p:nvSpPr>
        <p:spPr>
          <a:xfrm>
            <a:off x="7477020" y="3509656"/>
            <a:ext cx="374028" cy="374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8" name="Rectangle 6">
            <a:extLst>
              <a:ext uri="{FF2B5EF4-FFF2-40B4-BE49-F238E27FC236}">
                <a16:creationId xmlns:a16="http://schemas.microsoft.com/office/drawing/2014/main" id="{35A32AEA-8C84-4D7E-9831-E96EFB66D1EA}"/>
              </a:ext>
            </a:extLst>
          </p:cNvPr>
          <p:cNvSpPr/>
          <p:nvPr/>
        </p:nvSpPr>
        <p:spPr>
          <a:xfrm>
            <a:off x="969071" y="2813131"/>
            <a:ext cx="16033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49" name="Oval 10">
            <a:extLst>
              <a:ext uri="{FF2B5EF4-FFF2-40B4-BE49-F238E27FC236}">
                <a16:creationId xmlns:a16="http://schemas.microsoft.com/office/drawing/2014/main" id="{B933FBBE-016C-4076-9FED-6C3CA0289E57}"/>
              </a:ext>
            </a:extLst>
          </p:cNvPr>
          <p:cNvSpPr/>
          <p:nvPr/>
        </p:nvSpPr>
        <p:spPr>
          <a:xfrm>
            <a:off x="1272939" y="3192284"/>
            <a:ext cx="995630" cy="995625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0366FBA-41C2-4DB1-AE45-D268CD3D1DCC}"/>
              </a:ext>
            </a:extLst>
          </p:cNvPr>
          <p:cNvSpPr txBox="1"/>
          <p:nvPr/>
        </p:nvSpPr>
        <p:spPr>
          <a:xfrm>
            <a:off x="1514915" y="2589196"/>
            <a:ext cx="511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2005</a:t>
            </a:r>
          </a:p>
        </p:txBody>
      </p:sp>
      <p:sp>
        <p:nvSpPr>
          <p:cNvPr id="51" name="Shape 2748">
            <a:extLst>
              <a:ext uri="{FF2B5EF4-FFF2-40B4-BE49-F238E27FC236}">
                <a16:creationId xmlns:a16="http://schemas.microsoft.com/office/drawing/2014/main" id="{52706318-08A8-4A15-B6F5-D1DDD5F25902}"/>
              </a:ext>
            </a:extLst>
          </p:cNvPr>
          <p:cNvSpPr/>
          <p:nvPr/>
        </p:nvSpPr>
        <p:spPr>
          <a:xfrm>
            <a:off x="1583739" y="3509656"/>
            <a:ext cx="374028" cy="374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a9a42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FB63006-A400-451A-9162-358D129F7B10}"/>
              </a:ext>
            </a:extLst>
          </p:cNvPr>
          <p:cNvGrpSpPr/>
          <p:nvPr/>
        </p:nvGrpSpPr>
        <p:grpSpPr>
          <a:xfrm>
            <a:off x="3200111" y="3460384"/>
            <a:ext cx="150410" cy="178517"/>
            <a:chOff x="6639660" y="7368150"/>
            <a:chExt cx="286024" cy="339472"/>
          </a:xfrm>
          <a:solidFill>
            <a:schemeClr val="bg1"/>
          </a:solidFill>
        </p:grpSpPr>
        <p:sp>
          <p:nvSpPr>
            <p:cNvPr id="53" name="Rectangle 27">
              <a:extLst>
                <a:ext uri="{FF2B5EF4-FFF2-40B4-BE49-F238E27FC236}">
                  <a16:creationId xmlns:a16="http://schemas.microsoft.com/office/drawing/2014/main" id="{4CAC9994-9827-43F0-B039-BFFDA31712D0}"/>
                </a:ext>
              </a:extLst>
            </p:cNvPr>
            <p:cNvSpPr/>
            <p:nvPr/>
          </p:nvSpPr>
          <p:spPr>
            <a:xfrm rot="2700000">
              <a:off x="6639660" y="7497184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54" name="Rectangle 28">
              <a:extLst>
                <a:ext uri="{FF2B5EF4-FFF2-40B4-BE49-F238E27FC236}">
                  <a16:creationId xmlns:a16="http://schemas.microsoft.com/office/drawing/2014/main" id="{423935B4-D633-4415-A5DE-E8CAA761EC41}"/>
                </a:ext>
              </a:extLst>
            </p:cNvPr>
            <p:cNvSpPr/>
            <p:nvPr/>
          </p:nvSpPr>
          <p:spPr>
            <a:xfrm rot="18900000">
              <a:off x="6639660" y="7679667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EFCF30B-E224-44FC-AF47-746A2F802A27}"/>
              </a:ext>
            </a:extLst>
          </p:cNvPr>
          <p:cNvGrpSpPr/>
          <p:nvPr/>
        </p:nvGrpSpPr>
        <p:grpSpPr>
          <a:xfrm>
            <a:off x="6148239" y="3460384"/>
            <a:ext cx="150410" cy="178517"/>
            <a:chOff x="12245897" y="7368148"/>
            <a:chExt cx="286024" cy="339472"/>
          </a:xfrm>
          <a:solidFill>
            <a:schemeClr val="bg1"/>
          </a:solidFill>
        </p:grpSpPr>
        <p:sp>
          <p:nvSpPr>
            <p:cNvPr id="56" name="Rectangle 43">
              <a:extLst>
                <a:ext uri="{FF2B5EF4-FFF2-40B4-BE49-F238E27FC236}">
                  <a16:creationId xmlns:a16="http://schemas.microsoft.com/office/drawing/2014/main" id="{4F106298-1F6E-4816-934C-9A4A3ACE0235}"/>
                </a:ext>
              </a:extLst>
            </p:cNvPr>
            <p:cNvSpPr/>
            <p:nvPr/>
          </p:nvSpPr>
          <p:spPr>
            <a:xfrm rot="2700000">
              <a:off x="12245897" y="7497182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57" name="Rectangle 44">
              <a:extLst>
                <a:ext uri="{FF2B5EF4-FFF2-40B4-BE49-F238E27FC236}">
                  <a16:creationId xmlns:a16="http://schemas.microsoft.com/office/drawing/2014/main" id="{7C292D56-46C6-435B-8C9F-6C7B35A0B827}"/>
                </a:ext>
              </a:extLst>
            </p:cNvPr>
            <p:cNvSpPr/>
            <p:nvPr/>
          </p:nvSpPr>
          <p:spPr>
            <a:xfrm rot="18900000">
              <a:off x="12245897" y="7679665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D66ED6F-DC5D-4F74-9AAC-BE87C377018D}"/>
              </a:ext>
            </a:extLst>
          </p:cNvPr>
          <p:cNvGrpSpPr/>
          <p:nvPr/>
        </p:nvGrpSpPr>
        <p:grpSpPr>
          <a:xfrm>
            <a:off x="9039128" y="3460383"/>
            <a:ext cx="150410" cy="178517"/>
            <a:chOff x="17743288" y="7368146"/>
            <a:chExt cx="286024" cy="339472"/>
          </a:xfrm>
          <a:solidFill>
            <a:schemeClr val="bg1"/>
          </a:solidFill>
        </p:grpSpPr>
        <p:sp>
          <p:nvSpPr>
            <p:cNvPr id="59" name="Rectangle 46">
              <a:extLst>
                <a:ext uri="{FF2B5EF4-FFF2-40B4-BE49-F238E27FC236}">
                  <a16:creationId xmlns:a16="http://schemas.microsoft.com/office/drawing/2014/main" id="{010F2D25-0C6F-48F8-994F-631F6D5DAE41}"/>
                </a:ext>
              </a:extLst>
            </p:cNvPr>
            <p:cNvSpPr/>
            <p:nvPr/>
          </p:nvSpPr>
          <p:spPr>
            <a:xfrm rot="2700000">
              <a:off x="17743288" y="7497180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60" name="Rectangle 47">
              <a:extLst>
                <a:ext uri="{FF2B5EF4-FFF2-40B4-BE49-F238E27FC236}">
                  <a16:creationId xmlns:a16="http://schemas.microsoft.com/office/drawing/2014/main" id="{77F5DA8F-997F-41D3-8FEA-AD628C01B281}"/>
                </a:ext>
              </a:extLst>
            </p:cNvPr>
            <p:cNvSpPr/>
            <p:nvPr/>
          </p:nvSpPr>
          <p:spPr>
            <a:xfrm rot="18900000">
              <a:off x="17743288" y="7679663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C614D68C-BB45-45BC-AC31-CCC98E6F8CE3}"/>
              </a:ext>
            </a:extLst>
          </p:cNvPr>
          <p:cNvSpPr txBox="1"/>
          <p:nvPr/>
        </p:nvSpPr>
        <p:spPr>
          <a:xfrm>
            <a:off x="650875" y="4248173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B30C17E-CF20-4EC8-A6D2-2E88C736CFAF}"/>
              </a:ext>
            </a:extLst>
          </p:cNvPr>
          <p:cNvSpPr txBox="1"/>
          <p:nvPr/>
        </p:nvSpPr>
        <p:spPr>
          <a:xfrm>
            <a:off x="3564040" y="4248173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57361C3-9205-40A0-8046-B52CE369B955}"/>
              </a:ext>
            </a:extLst>
          </p:cNvPr>
          <p:cNvSpPr txBox="1"/>
          <p:nvPr/>
        </p:nvSpPr>
        <p:spPr>
          <a:xfrm>
            <a:off x="6544155" y="4248173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4E477C3-1837-4033-BBFC-2181009DA520}"/>
              </a:ext>
            </a:extLst>
          </p:cNvPr>
          <p:cNvSpPr txBox="1"/>
          <p:nvPr/>
        </p:nvSpPr>
        <p:spPr>
          <a:xfrm>
            <a:off x="9345818" y="4228964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5" name="Heading 15">
            <a:extLst>
              <a:ext uri="{FF2B5EF4-FFF2-40B4-BE49-F238E27FC236}">
                <a16:creationId xmlns:a16="http://schemas.microsoft.com/office/drawing/2014/main" id="{FE3F6A40-699A-4A10-81AB-E75DBF22946D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7510773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Write something here our company values</a:t>
            </a:r>
          </a:p>
        </p:txBody>
      </p:sp>
    </p:spTree>
    <p:extLst>
      <p:ext uri="{BB962C8B-B14F-4D97-AF65-F5344CB8AC3E}">
        <p14:creationId xmlns:p14="http://schemas.microsoft.com/office/powerpoint/2010/main" val="606327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Heading 15">
            <a:extLst>
              <a:ext uri="{FF2B5EF4-FFF2-40B4-BE49-F238E27FC236}">
                <a16:creationId xmlns:a16="http://schemas.microsoft.com/office/drawing/2014/main" id="{919E7417-7B82-4C31-B782-30CA42EFD6A6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60134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This is your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presentation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title</a:t>
            </a:r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735661D3-69D6-46FD-A5D5-4AAEC01D99C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1" name="Drawing 10" descr="Picture looks like as green, sits, little, table&#10;&#10;">
            <a:extLst>
              <a:ext uri="{FF2B5EF4-FFF2-40B4-BE49-F238E27FC236}">
                <a16:creationId xmlns:a16="http://schemas.microsoft.com/office/drawing/2014/main" id="{C1195365-1E5B-4246-8A9A-5A3E26D62920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47" b="17447"/>
          <a:stretch>
            <a:fillRect/>
          </a:stretch>
        </p:blipFill>
        <p:spPr/>
      </p:pic>
      <p:sp>
        <p:nvSpPr>
          <p:cNvPr id="21" name="Heading 15">
            <a:extLst>
              <a:ext uri="{FF2B5EF4-FFF2-40B4-BE49-F238E27FC236}">
                <a16:creationId xmlns:a16="http://schemas.microsoft.com/office/drawing/2014/main" id="{EE96C7F2-A07C-4A2B-A0E8-17A9A8371E04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60134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This is your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presentation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8E72A091-DF8E-438F-9C72-9B67AE6F3381}"/>
              </a:ext>
            </a:extLst>
          </p:cNvPr>
          <p:cNvSpPr txBox="1">
            <a:spLocks/>
          </p:cNvSpPr>
          <p:nvPr/>
        </p:nvSpPr>
        <p:spPr>
          <a:xfrm>
            <a:off x="544282" y="3221377"/>
            <a:ext cx="2304351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B1ABB405-629D-45C5-86E7-38C7D464BFF8}"/>
              </a:ext>
            </a:extLst>
          </p:cNvPr>
          <p:cNvSpPr/>
          <p:nvPr/>
        </p:nvSpPr>
        <p:spPr>
          <a:xfrm>
            <a:off x="629257" y="2962495"/>
            <a:ext cx="188052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DE1711-1B8D-4FC8-89C4-BE88CC353331}"/>
              </a:ext>
            </a:extLst>
          </p:cNvPr>
          <p:cNvSpPr txBox="1">
            <a:spLocks/>
          </p:cNvSpPr>
          <p:nvPr/>
        </p:nvSpPr>
        <p:spPr>
          <a:xfrm>
            <a:off x="3216661" y="3221378"/>
            <a:ext cx="2333219" cy="470068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27" name="Rectangle 23">
            <a:extLst>
              <a:ext uri="{FF2B5EF4-FFF2-40B4-BE49-F238E27FC236}">
                <a16:creationId xmlns:a16="http://schemas.microsoft.com/office/drawing/2014/main" id="{7FD9A62C-9C1D-43B7-9A9E-249889794F3F}"/>
              </a:ext>
            </a:extLst>
          </p:cNvPr>
          <p:cNvSpPr/>
          <p:nvPr/>
        </p:nvSpPr>
        <p:spPr>
          <a:xfrm>
            <a:off x="3282587" y="2962495"/>
            <a:ext cx="194350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3574F181-26F0-4510-9EB8-54F969CDE1F4}"/>
              </a:ext>
            </a:extLst>
          </p:cNvPr>
          <p:cNvSpPr txBox="1">
            <a:spLocks/>
          </p:cNvSpPr>
          <p:nvPr/>
        </p:nvSpPr>
        <p:spPr>
          <a:xfrm>
            <a:off x="616149" y="1978079"/>
            <a:ext cx="3961048" cy="49064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kern="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Consumer demand, or it should be so compelling that consumers believe.</a:t>
            </a:r>
          </a:p>
        </p:txBody>
      </p:sp>
      <p:sp>
        <p:nvSpPr>
          <p:cNvPr id="29" name="Rectangle 26">
            <a:extLst>
              <a:ext uri="{FF2B5EF4-FFF2-40B4-BE49-F238E27FC236}">
                <a16:creationId xmlns:a16="http://schemas.microsoft.com/office/drawing/2014/main" id="{AF09A052-CC4D-4043-9C14-05FF5A5EA473}"/>
              </a:ext>
            </a:extLst>
          </p:cNvPr>
          <p:cNvSpPr/>
          <p:nvPr/>
        </p:nvSpPr>
        <p:spPr>
          <a:xfrm>
            <a:off x="539273" y="4464151"/>
            <a:ext cx="2533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Here Your </a:t>
            </a:r>
            <a:r>
              <a:rPr lang="en-US" sz="16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04AB6A21-AC64-443F-BA9E-8728ABC0CD0F}"/>
              </a:ext>
            </a:extLst>
          </p:cNvPr>
          <p:cNvSpPr txBox="1">
            <a:spLocks/>
          </p:cNvSpPr>
          <p:nvPr/>
        </p:nvSpPr>
        <p:spPr>
          <a:xfrm>
            <a:off x="539273" y="4706525"/>
            <a:ext cx="1360535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Houston, Texas</a:t>
            </a:r>
          </a:p>
        </p:txBody>
      </p:sp>
      <p:sp>
        <p:nvSpPr>
          <p:cNvPr id="33" name="Rectangle 30">
            <a:extLst>
              <a:ext uri="{FF2B5EF4-FFF2-40B4-BE49-F238E27FC236}">
                <a16:creationId xmlns:a16="http://schemas.microsoft.com/office/drawing/2014/main" id="{30D7BA94-3B88-44D2-8735-4CB25E833C7E}"/>
              </a:ext>
            </a:extLst>
          </p:cNvPr>
          <p:cNvSpPr/>
          <p:nvPr/>
        </p:nvSpPr>
        <p:spPr>
          <a:xfrm>
            <a:off x="539273" y="5183337"/>
            <a:ext cx="13605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6E19B740-173B-4AFF-B859-B92609F9E333}"/>
              </a:ext>
            </a:extLst>
          </p:cNvPr>
          <p:cNvSpPr txBox="1">
            <a:spLocks/>
          </p:cNvSpPr>
          <p:nvPr/>
        </p:nvSpPr>
        <p:spPr>
          <a:xfrm>
            <a:off x="539273" y="5494962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sp>
        <p:nvSpPr>
          <p:cNvPr id="36" name="Rectangle 33">
            <a:extLst>
              <a:ext uri="{FF2B5EF4-FFF2-40B4-BE49-F238E27FC236}">
                <a16:creationId xmlns:a16="http://schemas.microsoft.com/office/drawing/2014/main" id="{98B80B90-3F4A-4A49-A1A5-5F490E4AF1C8}"/>
              </a:ext>
            </a:extLst>
          </p:cNvPr>
          <p:cNvSpPr/>
          <p:nvPr/>
        </p:nvSpPr>
        <p:spPr>
          <a:xfrm>
            <a:off x="3216661" y="5181885"/>
            <a:ext cx="13605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1388632D-5F88-422E-BB9A-639ED981D4DE}"/>
              </a:ext>
            </a:extLst>
          </p:cNvPr>
          <p:cNvSpPr txBox="1">
            <a:spLocks/>
          </p:cNvSpPr>
          <p:nvPr/>
        </p:nvSpPr>
        <p:spPr>
          <a:xfrm>
            <a:off x="3216661" y="5493510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grpSp>
        <p:nvGrpSpPr>
          <p:cNvPr id="38" name="Group 19">
            <a:extLst>
              <a:ext uri="{FF2B5EF4-FFF2-40B4-BE49-F238E27FC236}">
                <a16:creationId xmlns:a16="http://schemas.microsoft.com/office/drawing/2014/main" id="{1E721609-992F-4E78-9C9A-77DD20BAB3C8}"/>
              </a:ext>
            </a:extLst>
          </p:cNvPr>
          <p:cNvGrpSpPr/>
          <p:nvPr/>
        </p:nvGrpSpPr>
        <p:grpSpPr>
          <a:xfrm>
            <a:off x="5588909" y="1257569"/>
            <a:ext cx="5790291" cy="5037059"/>
            <a:chOff x="16568740" y="4435475"/>
            <a:chExt cx="5665785" cy="4738688"/>
          </a:xfrm>
        </p:grpSpPr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E0BD6AB7-6904-44CB-9F1A-3C2E3A9422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568740" y="4470400"/>
              <a:ext cx="5424487" cy="4524375"/>
            </a:xfrm>
            <a:custGeom>
              <a:avLst/>
              <a:gdLst>
                <a:gd name="T0" fmla="*/ 1180 w 1446"/>
                <a:gd name="T1" fmla="*/ 1188 h 1204"/>
                <a:gd name="T2" fmla="*/ 956 w 1446"/>
                <a:gd name="T3" fmla="*/ 1137 h 1204"/>
                <a:gd name="T4" fmla="*/ 735 w 1446"/>
                <a:gd name="T5" fmla="*/ 1084 h 1204"/>
                <a:gd name="T6" fmla="*/ 551 w 1446"/>
                <a:gd name="T7" fmla="*/ 1105 h 1204"/>
                <a:gd name="T8" fmla="*/ 180 w 1446"/>
                <a:gd name="T9" fmla="*/ 1076 h 1204"/>
                <a:gd name="T10" fmla="*/ 97 w 1446"/>
                <a:gd name="T11" fmla="*/ 946 h 1204"/>
                <a:gd name="T12" fmla="*/ 136 w 1446"/>
                <a:gd name="T13" fmla="*/ 202 h 1204"/>
                <a:gd name="T14" fmla="*/ 227 w 1446"/>
                <a:gd name="T15" fmla="*/ 68 h 1204"/>
                <a:gd name="T16" fmla="*/ 556 w 1446"/>
                <a:gd name="T17" fmla="*/ 24 h 1204"/>
                <a:gd name="T18" fmla="*/ 673 w 1446"/>
                <a:gd name="T19" fmla="*/ 79 h 1204"/>
                <a:gd name="T20" fmla="*/ 751 w 1446"/>
                <a:gd name="T21" fmla="*/ 121 h 1204"/>
                <a:gd name="T22" fmla="*/ 947 w 1446"/>
                <a:gd name="T23" fmla="*/ 150 h 1204"/>
                <a:gd name="T24" fmla="*/ 1090 w 1446"/>
                <a:gd name="T25" fmla="*/ 162 h 1204"/>
                <a:gd name="T26" fmla="*/ 1302 w 1446"/>
                <a:gd name="T27" fmla="*/ 286 h 1204"/>
                <a:gd name="T28" fmla="*/ 1390 w 1446"/>
                <a:gd name="T29" fmla="*/ 509 h 1204"/>
                <a:gd name="T30" fmla="*/ 1380 w 1446"/>
                <a:gd name="T31" fmla="*/ 576 h 1204"/>
                <a:gd name="T32" fmla="*/ 1373 w 1446"/>
                <a:gd name="T33" fmla="*/ 676 h 1204"/>
                <a:gd name="T34" fmla="*/ 1407 w 1446"/>
                <a:gd name="T35" fmla="*/ 782 h 1204"/>
                <a:gd name="T36" fmla="*/ 1446 w 1446"/>
                <a:gd name="T37" fmla="*/ 949 h 1204"/>
                <a:gd name="T38" fmla="*/ 1442 w 1446"/>
                <a:gd name="T39" fmla="*/ 949 h 1204"/>
                <a:gd name="T40" fmla="*/ 1446 w 1446"/>
                <a:gd name="T41" fmla="*/ 949 h 1204"/>
                <a:gd name="T42" fmla="*/ 1292 w 1446"/>
                <a:gd name="T43" fmla="*/ 1168 h 1204"/>
                <a:gd name="T44" fmla="*/ 1180 w 1446"/>
                <a:gd name="T45" fmla="*/ 1188 h 1204"/>
                <a:gd name="T46" fmla="*/ 722 w 1446"/>
                <a:gd name="T47" fmla="*/ 1077 h 1204"/>
                <a:gd name="T48" fmla="*/ 735 w 1446"/>
                <a:gd name="T49" fmla="*/ 1077 h 1204"/>
                <a:gd name="T50" fmla="*/ 958 w 1446"/>
                <a:gd name="T51" fmla="*/ 1130 h 1204"/>
                <a:gd name="T52" fmla="*/ 1290 w 1446"/>
                <a:gd name="T53" fmla="*/ 1162 h 1204"/>
                <a:gd name="T54" fmla="*/ 1439 w 1446"/>
                <a:gd name="T55" fmla="*/ 949 h 1204"/>
                <a:gd name="T56" fmla="*/ 1400 w 1446"/>
                <a:gd name="T57" fmla="*/ 785 h 1204"/>
                <a:gd name="T58" fmla="*/ 1366 w 1446"/>
                <a:gd name="T59" fmla="*/ 677 h 1204"/>
                <a:gd name="T60" fmla="*/ 1373 w 1446"/>
                <a:gd name="T61" fmla="*/ 575 h 1204"/>
                <a:gd name="T62" fmla="*/ 1383 w 1446"/>
                <a:gd name="T63" fmla="*/ 509 h 1204"/>
                <a:gd name="T64" fmla="*/ 1088 w 1446"/>
                <a:gd name="T65" fmla="*/ 169 h 1204"/>
                <a:gd name="T66" fmla="*/ 946 w 1446"/>
                <a:gd name="T67" fmla="*/ 157 h 1204"/>
                <a:gd name="T68" fmla="*/ 748 w 1446"/>
                <a:gd name="T69" fmla="*/ 127 h 1204"/>
                <a:gd name="T70" fmla="*/ 669 w 1446"/>
                <a:gd name="T71" fmla="*/ 85 h 1204"/>
                <a:gd name="T72" fmla="*/ 554 w 1446"/>
                <a:gd name="T73" fmla="*/ 31 h 1204"/>
                <a:gd name="T74" fmla="*/ 232 w 1446"/>
                <a:gd name="T75" fmla="*/ 74 h 1204"/>
                <a:gd name="T76" fmla="*/ 143 w 1446"/>
                <a:gd name="T77" fmla="*/ 205 h 1204"/>
                <a:gd name="T78" fmla="*/ 104 w 1446"/>
                <a:gd name="T79" fmla="*/ 944 h 1204"/>
                <a:gd name="T80" fmla="*/ 184 w 1446"/>
                <a:gd name="T81" fmla="*/ 1071 h 1204"/>
                <a:gd name="T82" fmla="*/ 550 w 1446"/>
                <a:gd name="T83" fmla="*/ 1098 h 1204"/>
                <a:gd name="T84" fmla="*/ 722 w 1446"/>
                <a:gd name="T85" fmla="*/ 1077 h 1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46" h="1204">
                  <a:moveTo>
                    <a:pt x="1180" y="1188"/>
                  </a:moveTo>
                  <a:cubicBezTo>
                    <a:pt x="1104" y="1188"/>
                    <a:pt x="1031" y="1163"/>
                    <a:pt x="956" y="1137"/>
                  </a:cubicBezTo>
                  <a:cubicBezTo>
                    <a:pt x="885" y="1112"/>
                    <a:pt x="812" y="1087"/>
                    <a:pt x="735" y="1084"/>
                  </a:cubicBezTo>
                  <a:cubicBezTo>
                    <a:pt x="680" y="1083"/>
                    <a:pt x="617" y="1094"/>
                    <a:pt x="551" y="1105"/>
                  </a:cubicBezTo>
                  <a:cubicBezTo>
                    <a:pt x="417" y="1129"/>
                    <a:pt x="279" y="1153"/>
                    <a:pt x="180" y="1076"/>
                  </a:cubicBezTo>
                  <a:cubicBezTo>
                    <a:pt x="134" y="1041"/>
                    <a:pt x="111" y="985"/>
                    <a:pt x="97" y="946"/>
                  </a:cubicBezTo>
                  <a:cubicBezTo>
                    <a:pt x="0" y="667"/>
                    <a:pt x="65" y="388"/>
                    <a:pt x="136" y="202"/>
                  </a:cubicBezTo>
                  <a:cubicBezTo>
                    <a:pt x="160" y="140"/>
                    <a:pt x="189" y="97"/>
                    <a:pt x="227" y="68"/>
                  </a:cubicBezTo>
                  <a:cubicBezTo>
                    <a:pt x="312" y="4"/>
                    <a:pt x="453" y="0"/>
                    <a:pt x="556" y="24"/>
                  </a:cubicBezTo>
                  <a:cubicBezTo>
                    <a:pt x="599" y="34"/>
                    <a:pt x="637" y="57"/>
                    <a:pt x="673" y="79"/>
                  </a:cubicBezTo>
                  <a:cubicBezTo>
                    <a:pt x="698" y="94"/>
                    <a:pt x="723" y="110"/>
                    <a:pt x="751" y="121"/>
                  </a:cubicBezTo>
                  <a:cubicBezTo>
                    <a:pt x="812" y="146"/>
                    <a:pt x="880" y="148"/>
                    <a:pt x="947" y="150"/>
                  </a:cubicBezTo>
                  <a:cubicBezTo>
                    <a:pt x="994" y="151"/>
                    <a:pt x="1043" y="152"/>
                    <a:pt x="1090" y="162"/>
                  </a:cubicBezTo>
                  <a:cubicBezTo>
                    <a:pt x="1169" y="178"/>
                    <a:pt x="1246" y="224"/>
                    <a:pt x="1302" y="286"/>
                  </a:cubicBezTo>
                  <a:cubicBezTo>
                    <a:pt x="1361" y="352"/>
                    <a:pt x="1392" y="431"/>
                    <a:pt x="1390" y="509"/>
                  </a:cubicBezTo>
                  <a:cubicBezTo>
                    <a:pt x="1389" y="533"/>
                    <a:pt x="1385" y="555"/>
                    <a:pt x="1380" y="576"/>
                  </a:cubicBezTo>
                  <a:cubicBezTo>
                    <a:pt x="1373" y="609"/>
                    <a:pt x="1366" y="640"/>
                    <a:pt x="1373" y="676"/>
                  </a:cubicBezTo>
                  <a:cubicBezTo>
                    <a:pt x="1381" y="713"/>
                    <a:pt x="1394" y="748"/>
                    <a:pt x="1407" y="782"/>
                  </a:cubicBezTo>
                  <a:cubicBezTo>
                    <a:pt x="1426" y="834"/>
                    <a:pt x="1446" y="887"/>
                    <a:pt x="1446" y="949"/>
                  </a:cubicBezTo>
                  <a:cubicBezTo>
                    <a:pt x="1442" y="949"/>
                    <a:pt x="1442" y="949"/>
                    <a:pt x="1442" y="949"/>
                  </a:cubicBezTo>
                  <a:cubicBezTo>
                    <a:pt x="1446" y="949"/>
                    <a:pt x="1446" y="949"/>
                    <a:pt x="1446" y="949"/>
                  </a:cubicBezTo>
                  <a:cubicBezTo>
                    <a:pt x="1446" y="1058"/>
                    <a:pt x="1394" y="1132"/>
                    <a:pt x="1292" y="1168"/>
                  </a:cubicBezTo>
                  <a:cubicBezTo>
                    <a:pt x="1253" y="1182"/>
                    <a:pt x="1216" y="1188"/>
                    <a:pt x="1180" y="1188"/>
                  </a:cubicBezTo>
                  <a:close/>
                  <a:moveTo>
                    <a:pt x="722" y="1077"/>
                  </a:moveTo>
                  <a:cubicBezTo>
                    <a:pt x="727" y="1077"/>
                    <a:pt x="731" y="1077"/>
                    <a:pt x="735" y="1077"/>
                  </a:cubicBezTo>
                  <a:cubicBezTo>
                    <a:pt x="813" y="1080"/>
                    <a:pt x="887" y="1105"/>
                    <a:pt x="958" y="1130"/>
                  </a:cubicBezTo>
                  <a:cubicBezTo>
                    <a:pt x="1068" y="1168"/>
                    <a:pt x="1172" y="1204"/>
                    <a:pt x="1290" y="1162"/>
                  </a:cubicBezTo>
                  <a:cubicBezTo>
                    <a:pt x="1390" y="1126"/>
                    <a:pt x="1439" y="1057"/>
                    <a:pt x="1439" y="949"/>
                  </a:cubicBezTo>
                  <a:cubicBezTo>
                    <a:pt x="1439" y="888"/>
                    <a:pt x="1420" y="838"/>
                    <a:pt x="1400" y="785"/>
                  </a:cubicBezTo>
                  <a:cubicBezTo>
                    <a:pt x="1387" y="750"/>
                    <a:pt x="1374" y="715"/>
                    <a:pt x="1366" y="677"/>
                  </a:cubicBezTo>
                  <a:cubicBezTo>
                    <a:pt x="1358" y="640"/>
                    <a:pt x="1366" y="607"/>
                    <a:pt x="1373" y="575"/>
                  </a:cubicBezTo>
                  <a:cubicBezTo>
                    <a:pt x="1377" y="554"/>
                    <a:pt x="1382" y="532"/>
                    <a:pt x="1383" y="509"/>
                  </a:cubicBezTo>
                  <a:cubicBezTo>
                    <a:pt x="1387" y="356"/>
                    <a:pt x="1255" y="204"/>
                    <a:pt x="1088" y="169"/>
                  </a:cubicBezTo>
                  <a:cubicBezTo>
                    <a:pt x="1042" y="159"/>
                    <a:pt x="994" y="158"/>
                    <a:pt x="946" y="157"/>
                  </a:cubicBezTo>
                  <a:cubicBezTo>
                    <a:pt x="880" y="155"/>
                    <a:pt x="810" y="153"/>
                    <a:pt x="748" y="127"/>
                  </a:cubicBezTo>
                  <a:cubicBezTo>
                    <a:pt x="720" y="116"/>
                    <a:pt x="694" y="100"/>
                    <a:pt x="669" y="85"/>
                  </a:cubicBezTo>
                  <a:cubicBezTo>
                    <a:pt x="633" y="63"/>
                    <a:pt x="596" y="41"/>
                    <a:pt x="554" y="31"/>
                  </a:cubicBezTo>
                  <a:cubicBezTo>
                    <a:pt x="453" y="7"/>
                    <a:pt x="314" y="11"/>
                    <a:pt x="232" y="74"/>
                  </a:cubicBezTo>
                  <a:cubicBezTo>
                    <a:pt x="195" y="102"/>
                    <a:pt x="166" y="143"/>
                    <a:pt x="143" y="205"/>
                  </a:cubicBezTo>
                  <a:cubicBezTo>
                    <a:pt x="72" y="389"/>
                    <a:pt x="8" y="667"/>
                    <a:pt x="104" y="944"/>
                  </a:cubicBezTo>
                  <a:cubicBezTo>
                    <a:pt x="118" y="982"/>
                    <a:pt x="140" y="1037"/>
                    <a:pt x="184" y="1071"/>
                  </a:cubicBezTo>
                  <a:cubicBezTo>
                    <a:pt x="281" y="1145"/>
                    <a:pt x="418" y="1121"/>
                    <a:pt x="550" y="1098"/>
                  </a:cubicBezTo>
                  <a:cubicBezTo>
                    <a:pt x="611" y="1087"/>
                    <a:pt x="670" y="1077"/>
                    <a:pt x="722" y="10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55110A23-C9D2-48D9-8687-70964119BB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805277" y="4654550"/>
              <a:ext cx="5421313" cy="4519613"/>
            </a:xfrm>
            <a:custGeom>
              <a:avLst/>
              <a:gdLst>
                <a:gd name="T0" fmla="*/ 1179 w 1445"/>
                <a:gd name="T1" fmla="*/ 1187 h 1203"/>
                <a:gd name="T2" fmla="*/ 955 w 1445"/>
                <a:gd name="T3" fmla="*/ 1136 h 1203"/>
                <a:gd name="T4" fmla="*/ 734 w 1445"/>
                <a:gd name="T5" fmla="*/ 1084 h 1203"/>
                <a:gd name="T6" fmla="*/ 550 w 1445"/>
                <a:gd name="T7" fmla="*/ 1105 h 1203"/>
                <a:gd name="T8" fmla="*/ 179 w 1445"/>
                <a:gd name="T9" fmla="*/ 1076 h 1203"/>
                <a:gd name="T10" fmla="*/ 97 w 1445"/>
                <a:gd name="T11" fmla="*/ 946 h 1203"/>
                <a:gd name="T12" fmla="*/ 135 w 1445"/>
                <a:gd name="T13" fmla="*/ 202 h 1203"/>
                <a:gd name="T14" fmla="*/ 226 w 1445"/>
                <a:gd name="T15" fmla="*/ 68 h 1203"/>
                <a:gd name="T16" fmla="*/ 555 w 1445"/>
                <a:gd name="T17" fmla="*/ 24 h 1203"/>
                <a:gd name="T18" fmla="*/ 672 w 1445"/>
                <a:gd name="T19" fmla="*/ 79 h 1203"/>
                <a:gd name="T20" fmla="*/ 750 w 1445"/>
                <a:gd name="T21" fmla="*/ 121 h 1203"/>
                <a:gd name="T22" fmla="*/ 946 w 1445"/>
                <a:gd name="T23" fmla="*/ 150 h 1203"/>
                <a:gd name="T24" fmla="*/ 1089 w 1445"/>
                <a:gd name="T25" fmla="*/ 162 h 1203"/>
                <a:gd name="T26" fmla="*/ 1301 w 1445"/>
                <a:gd name="T27" fmla="*/ 286 h 1203"/>
                <a:gd name="T28" fmla="*/ 1389 w 1445"/>
                <a:gd name="T29" fmla="*/ 509 h 1203"/>
                <a:gd name="T30" fmla="*/ 1379 w 1445"/>
                <a:gd name="T31" fmla="*/ 576 h 1203"/>
                <a:gd name="T32" fmla="*/ 1372 w 1445"/>
                <a:gd name="T33" fmla="*/ 675 h 1203"/>
                <a:gd name="T34" fmla="*/ 1406 w 1445"/>
                <a:gd name="T35" fmla="*/ 782 h 1203"/>
                <a:gd name="T36" fmla="*/ 1445 w 1445"/>
                <a:gd name="T37" fmla="*/ 949 h 1203"/>
                <a:gd name="T38" fmla="*/ 1442 w 1445"/>
                <a:gd name="T39" fmla="*/ 949 h 1203"/>
                <a:gd name="T40" fmla="*/ 1445 w 1445"/>
                <a:gd name="T41" fmla="*/ 949 h 1203"/>
                <a:gd name="T42" fmla="*/ 1291 w 1445"/>
                <a:gd name="T43" fmla="*/ 1168 h 1203"/>
                <a:gd name="T44" fmla="*/ 1179 w 1445"/>
                <a:gd name="T45" fmla="*/ 1187 h 1203"/>
                <a:gd name="T46" fmla="*/ 721 w 1445"/>
                <a:gd name="T47" fmla="*/ 1077 h 1203"/>
                <a:gd name="T48" fmla="*/ 734 w 1445"/>
                <a:gd name="T49" fmla="*/ 1077 h 1203"/>
                <a:gd name="T50" fmla="*/ 957 w 1445"/>
                <a:gd name="T51" fmla="*/ 1130 h 1203"/>
                <a:gd name="T52" fmla="*/ 1289 w 1445"/>
                <a:gd name="T53" fmla="*/ 1162 h 1203"/>
                <a:gd name="T54" fmla="*/ 1438 w 1445"/>
                <a:gd name="T55" fmla="*/ 949 h 1203"/>
                <a:gd name="T56" fmla="*/ 1399 w 1445"/>
                <a:gd name="T57" fmla="*/ 784 h 1203"/>
                <a:gd name="T58" fmla="*/ 1365 w 1445"/>
                <a:gd name="T59" fmla="*/ 677 h 1203"/>
                <a:gd name="T60" fmla="*/ 1372 w 1445"/>
                <a:gd name="T61" fmla="*/ 575 h 1203"/>
                <a:gd name="T62" fmla="*/ 1382 w 1445"/>
                <a:gd name="T63" fmla="*/ 509 h 1203"/>
                <a:gd name="T64" fmla="*/ 1088 w 1445"/>
                <a:gd name="T65" fmla="*/ 168 h 1203"/>
                <a:gd name="T66" fmla="*/ 946 w 1445"/>
                <a:gd name="T67" fmla="*/ 156 h 1203"/>
                <a:gd name="T68" fmla="*/ 747 w 1445"/>
                <a:gd name="T69" fmla="*/ 127 h 1203"/>
                <a:gd name="T70" fmla="*/ 668 w 1445"/>
                <a:gd name="T71" fmla="*/ 84 h 1203"/>
                <a:gd name="T72" fmla="*/ 553 w 1445"/>
                <a:gd name="T73" fmla="*/ 30 h 1203"/>
                <a:gd name="T74" fmla="*/ 231 w 1445"/>
                <a:gd name="T75" fmla="*/ 73 h 1203"/>
                <a:gd name="T76" fmla="*/ 142 w 1445"/>
                <a:gd name="T77" fmla="*/ 204 h 1203"/>
                <a:gd name="T78" fmla="*/ 103 w 1445"/>
                <a:gd name="T79" fmla="*/ 944 h 1203"/>
                <a:gd name="T80" fmla="*/ 184 w 1445"/>
                <a:gd name="T81" fmla="*/ 1071 h 1203"/>
                <a:gd name="T82" fmla="*/ 549 w 1445"/>
                <a:gd name="T83" fmla="*/ 1098 h 1203"/>
                <a:gd name="T84" fmla="*/ 721 w 1445"/>
                <a:gd name="T85" fmla="*/ 1077 h 1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45" h="1203">
                  <a:moveTo>
                    <a:pt x="1179" y="1187"/>
                  </a:moveTo>
                  <a:cubicBezTo>
                    <a:pt x="1103" y="1187"/>
                    <a:pt x="1030" y="1162"/>
                    <a:pt x="955" y="1136"/>
                  </a:cubicBezTo>
                  <a:cubicBezTo>
                    <a:pt x="884" y="1112"/>
                    <a:pt x="811" y="1087"/>
                    <a:pt x="734" y="1084"/>
                  </a:cubicBezTo>
                  <a:cubicBezTo>
                    <a:pt x="679" y="1082"/>
                    <a:pt x="616" y="1093"/>
                    <a:pt x="550" y="1105"/>
                  </a:cubicBezTo>
                  <a:cubicBezTo>
                    <a:pt x="416" y="1128"/>
                    <a:pt x="278" y="1153"/>
                    <a:pt x="179" y="1076"/>
                  </a:cubicBezTo>
                  <a:cubicBezTo>
                    <a:pt x="133" y="1041"/>
                    <a:pt x="110" y="985"/>
                    <a:pt x="97" y="946"/>
                  </a:cubicBezTo>
                  <a:cubicBezTo>
                    <a:pt x="0" y="667"/>
                    <a:pt x="64" y="387"/>
                    <a:pt x="135" y="202"/>
                  </a:cubicBezTo>
                  <a:cubicBezTo>
                    <a:pt x="159" y="140"/>
                    <a:pt x="189" y="96"/>
                    <a:pt x="226" y="68"/>
                  </a:cubicBezTo>
                  <a:cubicBezTo>
                    <a:pt x="311" y="4"/>
                    <a:pt x="452" y="0"/>
                    <a:pt x="555" y="24"/>
                  </a:cubicBezTo>
                  <a:cubicBezTo>
                    <a:pt x="598" y="34"/>
                    <a:pt x="636" y="57"/>
                    <a:pt x="672" y="79"/>
                  </a:cubicBezTo>
                  <a:cubicBezTo>
                    <a:pt x="697" y="94"/>
                    <a:pt x="722" y="109"/>
                    <a:pt x="750" y="121"/>
                  </a:cubicBezTo>
                  <a:cubicBezTo>
                    <a:pt x="811" y="146"/>
                    <a:pt x="880" y="148"/>
                    <a:pt x="946" y="150"/>
                  </a:cubicBezTo>
                  <a:cubicBezTo>
                    <a:pt x="993" y="151"/>
                    <a:pt x="1042" y="152"/>
                    <a:pt x="1089" y="162"/>
                  </a:cubicBezTo>
                  <a:cubicBezTo>
                    <a:pt x="1168" y="178"/>
                    <a:pt x="1245" y="223"/>
                    <a:pt x="1301" y="286"/>
                  </a:cubicBezTo>
                  <a:cubicBezTo>
                    <a:pt x="1360" y="351"/>
                    <a:pt x="1391" y="431"/>
                    <a:pt x="1389" y="509"/>
                  </a:cubicBezTo>
                  <a:cubicBezTo>
                    <a:pt x="1388" y="532"/>
                    <a:pt x="1384" y="555"/>
                    <a:pt x="1379" y="576"/>
                  </a:cubicBezTo>
                  <a:cubicBezTo>
                    <a:pt x="1372" y="609"/>
                    <a:pt x="1365" y="640"/>
                    <a:pt x="1372" y="675"/>
                  </a:cubicBezTo>
                  <a:cubicBezTo>
                    <a:pt x="1380" y="713"/>
                    <a:pt x="1393" y="748"/>
                    <a:pt x="1406" y="782"/>
                  </a:cubicBezTo>
                  <a:cubicBezTo>
                    <a:pt x="1425" y="834"/>
                    <a:pt x="1445" y="887"/>
                    <a:pt x="1445" y="949"/>
                  </a:cubicBezTo>
                  <a:cubicBezTo>
                    <a:pt x="1442" y="949"/>
                    <a:pt x="1442" y="949"/>
                    <a:pt x="1442" y="949"/>
                  </a:cubicBezTo>
                  <a:cubicBezTo>
                    <a:pt x="1445" y="949"/>
                    <a:pt x="1445" y="949"/>
                    <a:pt x="1445" y="949"/>
                  </a:cubicBezTo>
                  <a:cubicBezTo>
                    <a:pt x="1445" y="1058"/>
                    <a:pt x="1393" y="1132"/>
                    <a:pt x="1291" y="1168"/>
                  </a:cubicBezTo>
                  <a:cubicBezTo>
                    <a:pt x="1253" y="1182"/>
                    <a:pt x="1215" y="1187"/>
                    <a:pt x="1179" y="1187"/>
                  </a:cubicBezTo>
                  <a:close/>
                  <a:moveTo>
                    <a:pt x="721" y="1077"/>
                  </a:moveTo>
                  <a:cubicBezTo>
                    <a:pt x="726" y="1077"/>
                    <a:pt x="730" y="1077"/>
                    <a:pt x="734" y="1077"/>
                  </a:cubicBezTo>
                  <a:cubicBezTo>
                    <a:pt x="813" y="1080"/>
                    <a:pt x="886" y="1105"/>
                    <a:pt x="957" y="1130"/>
                  </a:cubicBezTo>
                  <a:cubicBezTo>
                    <a:pt x="1067" y="1168"/>
                    <a:pt x="1171" y="1203"/>
                    <a:pt x="1289" y="1162"/>
                  </a:cubicBezTo>
                  <a:cubicBezTo>
                    <a:pt x="1389" y="1126"/>
                    <a:pt x="1438" y="1056"/>
                    <a:pt x="1438" y="949"/>
                  </a:cubicBezTo>
                  <a:cubicBezTo>
                    <a:pt x="1438" y="888"/>
                    <a:pt x="1419" y="838"/>
                    <a:pt x="1399" y="784"/>
                  </a:cubicBezTo>
                  <a:cubicBezTo>
                    <a:pt x="1386" y="750"/>
                    <a:pt x="1373" y="715"/>
                    <a:pt x="1365" y="677"/>
                  </a:cubicBezTo>
                  <a:cubicBezTo>
                    <a:pt x="1358" y="640"/>
                    <a:pt x="1365" y="607"/>
                    <a:pt x="1372" y="575"/>
                  </a:cubicBezTo>
                  <a:cubicBezTo>
                    <a:pt x="1376" y="554"/>
                    <a:pt x="1381" y="532"/>
                    <a:pt x="1382" y="509"/>
                  </a:cubicBezTo>
                  <a:cubicBezTo>
                    <a:pt x="1386" y="356"/>
                    <a:pt x="1254" y="203"/>
                    <a:pt x="1088" y="168"/>
                  </a:cubicBezTo>
                  <a:cubicBezTo>
                    <a:pt x="1041" y="159"/>
                    <a:pt x="993" y="158"/>
                    <a:pt x="946" y="156"/>
                  </a:cubicBezTo>
                  <a:cubicBezTo>
                    <a:pt x="879" y="155"/>
                    <a:pt x="809" y="153"/>
                    <a:pt x="747" y="127"/>
                  </a:cubicBezTo>
                  <a:cubicBezTo>
                    <a:pt x="719" y="115"/>
                    <a:pt x="693" y="100"/>
                    <a:pt x="668" y="84"/>
                  </a:cubicBezTo>
                  <a:cubicBezTo>
                    <a:pt x="632" y="63"/>
                    <a:pt x="596" y="40"/>
                    <a:pt x="553" y="30"/>
                  </a:cubicBezTo>
                  <a:cubicBezTo>
                    <a:pt x="452" y="7"/>
                    <a:pt x="313" y="11"/>
                    <a:pt x="231" y="73"/>
                  </a:cubicBezTo>
                  <a:cubicBezTo>
                    <a:pt x="194" y="101"/>
                    <a:pt x="165" y="143"/>
                    <a:pt x="142" y="204"/>
                  </a:cubicBezTo>
                  <a:cubicBezTo>
                    <a:pt x="71" y="389"/>
                    <a:pt x="7" y="667"/>
                    <a:pt x="103" y="944"/>
                  </a:cubicBezTo>
                  <a:cubicBezTo>
                    <a:pt x="117" y="982"/>
                    <a:pt x="139" y="1036"/>
                    <a:pt x="184" y="1071"/>
                  </a:cubicBezTo>
                  <a:cubicBezTo>
                    <a:pt x="280" y="1145"/>
                    <a:pt x="417" y="1121"/>
                    <a:pt x="549" y="1098"/>
                  </a:cubicBezTo>
                  <a:cubicBezTo>
                    <a:pt x="611" y="1087"/>
                    <a:pt x="669" y="1077"/>
                    <a:pt x="721" y="1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4C4F49EE-084F-4F1A-840A-82A20A16C2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40188" y="4435475"/>
              <a:ext cx="5494337" cy="4524375"/>
            </a:xfrm>
            <a:custGeom>
              <a:avLst/>
              <a:gdLst>
                <a:gd name="T0" fmla="*/ 1194 w 1464"/>
                <a:gd name="T1" fmla="*/ 1191 h 1204"/>
                <a:gd name="T2" fmla="*/ 966 w 1464"/>
                <a:gd name="T3" fmla="*/ 1141 h 1204"/>
                <a:gd name="T4" fmla="*/ 744 w 1464"/>
                <a:gd name="T5" fmla="*/ 1088 h 1204"/>
                <a:gd name="T6" fmla="*/ 558 w 1464"/>
                <a:gd name="T7" fmla="*/ 1109 h 1204"/>
                <a:gd name="T8" fmla="*/ 182 w 1464"/>
                <a:gd name="T9" fmla="*/ 1080 h 1204"/>
                <a:gd name="T10" fmla="*/ 98 w 1464"/>
                <a:gd name="T11" fmla="*/ 949 h 1204"/>
                <a:gd name="T12" fmla="*/ 137 w 1464"/>
                <a:gd name="T13" fmla="*/ 204 h 1204"/>
                <a:gd name="T14" fmla="*/ 230 w 1464"/>
                <a:gd name="T15" fmla="*/ 69 h 1204"/>
                <a:gd name="T16" fmla="*/ 563 w 1464"/>
                <a:gd name="T17" fmla="*/ 25 h 1204"/>
                <a:gd name="T18" fmla="*/ 682 w 1464"/>
                <a:gd name="T19" fmla="*/ 80 h 1204"/>
                <a:gd name="T20" fmla="*/ 760 w 1464"/>
                <a:gd name="T21" fmla="*/ 122 h 1204"/>
                <a:gd name="T22" fmla="*/ 958 w 1464"/>
                <a:gd name="T23" fmla="*/ 150 h 1204"/>
                <a:gd name="T24" fmla="*/ 1103 w 1464"/>
                <a:gd name="T25" fmla="*/ 163 h 1204"/>
                <a:gd name="T26" fmla="*/ 1318 w 1464"/>
                <a:gd name="T27" fmla="*/ 287 h 1204"/>
                <a:gd name="T28" fmla="*/ 1407 w 1464"/>
                <a:gd name="T29" fmla="*/ 512 h 1204"/>
                <a:gd name="T30" fmla="*/ 1397 w 1464"/>
                <a:gd name="T31" fmla="*/ 579 h 1204"/>
                <a:gd name="T32" fmla="*/ 1390 w 1464"/>
                <a:gd name="T33" fmla="*/ 678 h 1204"/>
                <a:gd name="T34" fmla="*/ 1424 w 1464"/>
                <a:gd name="T35" fmla="*/ 784 h 1204"/>
                <a:gd name="T36" fmla="*/ 1464 w 1464"/>
                <a:gd name="T37" fmla="*/ 952 h 1204"/>
                <a:gd name="T38" fmla="*/ 1459 w 1464"/>
                <a:gd name="T39" fmla="*/ 952 h 1204"/>
                <a:gd name="T40" fmla="*/ 1464 w 1464"/>
                <a:gd name="T41" fmla="*/ 952 h 1204"/>
                <a:gd name="T42" fmla="*/ 1307 w 1464"/>
                <a:gd name="T43" fmla="*/ 1172 h 1204"/>
                <a:gd name="T44" fmla="*/ 1194 w 1464"/>
                <a:gd name="T45" fmla="*/ 1191 h 1204"/>
                <a:gd name="T46" fmla="*/ 731 w 1464"/>
                <a:gd name="T47" fmla="*/ 1078 h 1204"/>
                <a:gd name="T48" fmla="*/ 744 w 1464"/>
                <a:gd name="T49" fmla="*/ 1078 h 1204"/>
                <a:gd name="T50" fmla="*/ 970 w 1464"/>
                <a:gd name="T51" fmla="*/ 1131 h 1204"/>
                <a:gd name="T52" fmla="*/ 1303 w 1464"/>
                <a:gd name="T53" fmla="*/ 1163 h 1204"/>
                <a:gd name="T54" fmla="*/ 1453 w 1464"/>
                <a:gd name="T55" fmla="*/ 952 h 1204"/>
                <a:gd name="T56" fmla="*/ 1414 w 1464"/>
                <a:gd name="T57" fmla="*/ 788 h 1204"/>
                <a:gd name="T58" fmla="*/ 1380 w 1464"/>
                <a:gd name="T59" fmla="*/ 680 h 1204"/>
                <a:gd name="T60" fmla="*/ 1386 w 1464"/>
                <a:gd name="T61" fmla="*/ 577 h 1204"/>
                <a:gd name="T62" fmla="*/ 1396 w 1464"/>
                <a:gd name="T63" fmla="*/ 511 h 1204"/>
                <a:gd name="T64" fmla="*/ 1101 w 1464"/>
                <a:gd name="T65" fmla="*/ 173 h 1204"/>
                <a:gd name="T66" fmla="*/ 957 w 1464"/>
                <a:gd name="T67" fmla="*/ 161 h 1204"/>
                <a:gd name="T68" fmla="*/ 756 w 1464"/>
                <a:gd name="T69" fmla="*/ 131 h 1204"/>
                <a:gd name="T70" fmla="*/ 676 w 1464"/>
                <a:gd name="T71" fmla="*/ 89 h 1204"/>
                <a:gd name="T72" fmla="*/ 560 w 1464"/>
                <a:gd name="T73" fmla="*/ 35 h 1204"/>
                <a:gd name="T74" fmla="*/ 236 w 1464"/>
                <a:gd name="T75" fmla="*/ 77 h 1204"/>
                <a:gd name="T76" fmla="*/ 147 w 1464"/>
                <a:gd name="T77" fmla="*/ 208 h 1204"/>
                <a:gd name="T78" fmla="*/ 108 w 1464"/>
                <a:gd name="T79" fmla="*/ 946 h 1204"/>
                <a:gd name="T80" fmla="*/ 189 w 1464"/>
                <a:gd name="T81" fmla="*/ 1072 h 1204"/>
                <a:gd name="T82" fmla="*/ 556 w 1464"/>
                <a:gd name="T83" fmla="*/ 1099 h 1204"/>
                <a:gd name="T84" fmla="*/ 731 w 1464"/>
                <a:gd name="T85" fmla="*/ 1078 h 1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64" h="1204">
                  <a:moveTo>
                    <a:pt x="1194" y="1191"/>
                  </a:moveTo>
                  <a:cubicBezTo>
                    <a:pt x="1115" y="1191"/>
                    <a:pt x="1040" y="1166"/>
                    <a:pt x="966" y="1141"/>
                  </a:cubicBezTo>
                  <a:cubicBezTo>
                    <a:pt x="895" y="1116"/>
                    <a:pt x="821" y="1091"/>
                    <a:pt x="744" y="1088"/>
                  </a:cubicBezTo>
                  <a:cubicBezTo>
                    <a:pt x="688" y="1087"/>
                    <a:pt x="625" y="1098"/>
                    <a:pt x="558" y="1109"/>
                  </a:cubicBezTo>
                  <a:cubicBezTo>
                    <a:pt x="423" y="1133"/>
                    <a:pt x="283" y="1157"/>
                    <a:pt x="182" y="1080"/>
                  </a:cubicBezTo>
                  <a:cubicBezTo>
                    <a:pt x="135" y="1044"/>
                    <a:pt x="112" y="988"/>
                    <a:pt x="98" y="949"/>
                  </a:cubicBezTo>
                  <a:cubicBezTo>
                    <a:pt x="0" y="670"/>
                    <a:pt x="65" y="390"/>
                    <a:pt x="137" y="204"/>
                  </a:cubicBezTo>
                  <a:cubicBezTo>
                    <a:pt x="161" y="141"/>
                    <a:pt x="191" y="98"/>
                    <a:pt x="230" y="69"/>
                  </a:cubicBezTo>
                  <a:cubicBezTo>
                    <a:pt x="316" y="5"/>
                    <a:pt x="459" y="0"/>
                    <a:pt x="563" y="25"/>
                  </a:cubicBezTo>
                  <a:cubicBezTo>
                    <a:pt x="607" y="35"/>
                    <a:pt x="645" y="58"/>
                    <a:pt x="682" y="80"/>
                  </a:cubicBezTo>
                  <a:cubicBezTo>
                    <a:pt x="707" y="95"/>
                    <a:pt x="733" y="110"/>
                    <a:pt x="760" y="122"/>
                  </a:cubicBezTo>
                  <a:cubicBezTo>
                    <a:pt x="822" y="147"/>
                    <a:pt x="891" y="149"/>
                    <a:pt x="958" y="150"/>
                  </a:cubicBezTo>
                  <a:cubicBezTo>
                    <a:pt x="1006" y="152"/>
                    <a:pt x="1055" y="153"/>
                    <a:pt x="1103" y="163"/>
                  </a:cubicBezTo>
                  <a:cubicBezTo>
                    <a:pt x="1183" y="179"/>
                    <a:pt x="1262" y="225"/>
                    <a:pt x="1318" y="287"/>
                  </a:cubicBezTo>
                  <a:cubicBezTo>
                    <a:pt x="1378" y="353"/>
                    <a:pt x="1410" y="433"/>
                    <a:pt x="1407" y="512"/>
                  </a:cubicBezTo>
                  <a:cubicBezTo>
                    <a:pt x="1407" y="535"/>
                    <a:pt x="1402" y="558"/>
                    <a:pt x="1397" y="579"/>
                  </a:cubicBezTo>
                  <a:cubicBezTo>
                    <a:pt x="1390" y="612"/>
                    <a:pt x="1383" y="643"/>
                    <a:pt x="1390" y="678"/>
                  </a:cubicBezTo>
                  <a:cubicBezTo>
                    <a:pt x="1398" y="715"/>
                    <a:pt x="1411" y="750"/>
                    <a:pt x="1424" y="784"/>
                  </a:cubicBezTo>
                  <a:cubicBezTo>
                    <a:pt x="1444" y="836"/>
                    <a:pt x="1464" y="889"/>
                    <a:pt x="1464" y="952"/>
                  </a:cubicBezTo>
                  <a:cubicBezTo>
                    <a:pt x="1459" y="952"/>
                    <a:pt x="1459" y="952"/>
                    <a:pt x="1459" y="952"/>
                  </a:cubicBezTo>
                  <a:cubicBezTo>
                    <a:pt x="1464" y="952"/>
                    <a:pt x="1464" y="952"/>
                    <a:pt x="1464" y="952"/>
                  </a:cubicBezTo>
                  <a:cubicBezTo>
                    <a:pt x="1464" y="1062"/>
                    <a:pt x="1411" y="1136"/>
                    <a:pt x="1307" y="1172"/>
                  </a:cubicBezTo>
                  <a:cubicBezTo>
                    <a:pt x="1269" y="1186"/>
                    <a:pt x="1231" y="1191"/>
                    <a:pt x="1194" y="1191"/>
                  </a:cubicBezTo>
                  <a:close/>
                  <a:moveTo>
                    <a:pt x="731" y="1078"/>
                  </a:moveTo>
                  <a:cubicBezTo>
                    <a:pt x="735" y="1078"/>
                    <a:pt x="740" y="1078"/>
                    <a:pt x="744" y="1078"/>
                  </a:cubicBezTo>
                  <a:cubicBezTo>
                    <a:pt x="823" y="1081"/>
                    <a:pt x="898" y="1106"/>
                    <a:pt x="970" y="1131"/>
                  </a:cubicBezTo>
                  <a:cubicBezTo>
                    <a:pt x="1081" y="1169"/>
                    <a:pt x="1185" y="1204"/>
                    <a:pt x="1303" y="1163"/>
                  </a:cubicBezTo>
                  <a:cubicBezTo>
                    <a:pt x="1404" y="1127"/>
                    <a:pt x="1453" y="1058"/>
                    <a:pt x="1453" y="952"/>
                  </a:cubicBezTo>
                  <a:cubicBezTo>
                    <a:pt x="1453" y="891"/>
                    <a:pt x="1434" y="841"/>
                    <a:pt x="1414" y="788"/>
                  </a:cubicBezTo>
                  <a:cubicBezTo>
                    <a:pt x="1401" y="753"/>
                    <a:pt x="1387" y="718"/>
                    <a:pt x="1380" y="680"/>
                  </a:cubicBezTo>
                  <a:cubicBezTo>
                    <a:pt x="1372" y="643"/>
                    <a:pt x="1379" y="609"/>
                    <a:pt x="1386" y="577"/>
                  </a:cubicBezTo>
                  <a:cubicBezTo>
                    <a:pt x="1391" y="556"/>
                    <a:pt x="1396" y="534"/>
                    <a:pt x="1396" y="511"/>
                  </a:cubicBezTo>
                  <a:cubicBezTo>
                    <a:pt x="1401" y="359"/>
                    <a:pt x="1268" y="207"/>
                    <a:pt x="1101" y="173"/>
                  </a:cubicBezTo>
                  <a:cubicBezTo>
                    <a:pt x="1054" y="163"/>
                    <a:pt x="1005" y="162"/>
                    <a:pt x="957" y="161"/>
                  </a:cubicBezTo>
                  <a:cubicBezTo>
                    <a:pt x="890" y="159"/>
                    <a:pt x="819" y="157"/>
                    <a:pt x="756" y="131"/>
                  </a:cubicBezTo>
                  <a:cubicBezTo>
                    <a:pt x="728" y="120"/>
                    <a:pt x="701" y="104"/>
                    <a:pt x="676" y="89"/>
                  </a:cubicBezTo>
                  <a:cubicBezTo>
                    <a:pt x="640" y="67"/>
                    <a:pt x="603" y="45"/>
                    <a:pt x="560" y="35"/>
                  </a:cubicBezTo>
                  <a:cubicBezTo>
                    <a:pt x="459" y="11"/>
                    <a:pt x="319" y="15"/>
                    <a:pt x="236" y="77"/>
                  </a:cubicBezTo>
                  <a:cubicBezTo>
                    <a:pt x="199" y="105"/>
                    <a:pt x="171" y="146"/>
                    <a:pt x="147" y="208"/>
                  </a:cubicBezTo>
                  <a:cubicBezTo>
                    <a:pt x="76" y="392"/>
                    <a:pt x="11" y="669"/>
                    <a:pt x="108" y="946"/>
                  </a:cubicBezTo>
                  <a:cubicBezTo>
                    <a:pt x="122" y="984"/>
                    <a:pt x="144" y="1038"/>
                    <a:pt x="189" y="1072"/>
                  </a:cubicBezTo>
                  <a:cubicBezTo>
                    <a:pt x="285" y="1146"/>
                    <a:pt x="423" y="1122"/>
                    <a:pt x="556" y="1099"/>
                  </a:cubicBezTo>
                  <a:cubicBezTo>
                    <a:pt x="619" y="1088"/>
                    <a:pt x="678" y="1078"/>
                    <a:pt x="731" y="10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4593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7">
            <a:extLst>
              <a:ext uri="{FF2B5EF4-FFF2-40B4-BE49-F238E27FC236}">
                <a16:creationId xmlns:a16="http://schemas.microsoft.com/office/drawing/2014/main" id="{98FED48B-E6C6-4E6C-809C-2B85DF50784D}"/>
              </a:ext>
            </a:extLst>
          </p:cNvPr>
          <p:cNvSpPr txBox="1">
            <a:spLocks/>
          </p:cNvSpPr>
          <p:nvPr/>
        </p:nvSpPr>
        <p:spPr>
          <a:xfrm>
            <a:off x="642687" y="3535380"/>
            <a:ext cx="2995393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2" name="Heading 15">
            <a:extLst>
              <a:ext uri="{FF2B5EF4-FFF2-40B4-BE49-F238E27FC236}">
                <a16:creationId xmlns:a16="http://schemas.microsoft.com/office/drawing/2014/main" id="{A5E1C0F2-3499-4A5B-A69E-5F5FF1F798F4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76136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Write something here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our company values</a:t>
            </a:r>
          </a:p>
        </p:txBody>
      </p:sp>
      <p:sp>
        <p:nvSpPr>
          <p:cNvPr id="13" name="Text 17">
            <a:extLst>
              <a:ext uri="{FF2B5EF4-FFF2-40B4-BE49-F238E27FC236}">
                <a16:creationId xmlns:a16="http://schemas.microsoft.com/office/drawing/2014/main" id="{ABED9C07-3B91-4D45-B38E-A89B629DC334}"/>
              </a:ext>
            </a:extLst>
          </p:cNvPr>
          <p:cNvSpPr txBox="1">
            <a:spLocks/>
          </p:cNvSpPr>
          <p:nvPr/>
        </p:nvSpPr>
        <p:spPr>
          <a:xfrm>
            <a:off x="642687" y="3072718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accent3"/>
                </a:solidFill>
              </a:rPr>
              <a:t>Lorem ipsum dolor sit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A92F229-5ECC-47BD-BD1D-5C3EABCD25CF}"/>
              </a:ext>
            </a:extLst>
          </p:cNvPr>
          <p:cNvSpPr/>
          <p:nvPr/>
        </p:nvSpPr>
        <p:spPr>
          <a:xfrm>
            <a:off x="651000" y="2407334"/>
            <a:ext cx="562350" cy="5623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hape 2624">
            <a:extLst>
              <a:ext uri="{FF2B5EF4-FFF2-40B4-BE49-F238E27FC236}">
                <a16:creationId xmlns:a16="http://schemas.microsoft.com/office/drawing/2014/main" id="{744D36CB-EB2A-4BDA-AFC1-1CB5ED55F00C}"/>
              </a:ext>
            </a:extLst>
          </p:cNvPr>
          <p:cNvSpPr/>
          <p:nvPr/>
        </p:nvSpPr>
        <p:spPr>
          <a:xfrm>
            <a:off x="814909" y="2571243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a9a42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8B33736C-C744-4188-B18F-D20A18658EA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9" name="Drawing 18" descr="Picture looks like as chair, interior, room, alive&#10;&#10;">
            <a:extLst>
              <a:ext uri="{FF2B5EF4-FFF2-40B4-BE49-F238E27FC236}">
                <a16:creationId xmlns:a16="http://schemas.microsoft.com/office/drawing/2014/main" id="{20F8858C-0AF3-4AB0-B8E5-CB69A7344A36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4" r="10184"/>
          <a:stretch>
            <a:fillRect/>
          </a:stretch>
        </p:blipFill>
        <p:spPr/>
      </p:pic>
      <p:pic>
        <p:nvPicPr>
          <p:cNvPr id="23" name="Drawing 22" descr="Picture looks like as external, train, steam, building&#10;&#10;">
            <a:extLst>
              <a:ext uri="{FF2B5EF4-FFF2-40B4-BE49-F238E27FC236}">
                <a16:creationId xmlns:a16="http://schemas.microsoft.com/office/drawing/2014/main" id="{DF0CE179-DA37-49C7-BC7F-9DD9F40A3E7B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13" b="21913"/>
          <a:stretch>
            <a:fillRect/>
          </a:stretch>
        </p:blipFill>
        <p:spPr/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CD515B0-1304-4AE9-AD97-17749D716027}"/>
              </a:ext>
            </a:extLst>
          </p:cNvPr>
          <p:cNvSpPr/>
          <p:nvPr/>
        </p:nvSpPr>
        <p:spPr>
          <a:xfrm>
            <a:off x="6325908" y="4745823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9794BF-7E6B-4F70-83E0-4B20361E9D93}"/>
              </a:ext>
            </a:extLst>
          </p:cNvPr>
          <p:cNvSpPr/>
          <p:nvPr/>
        </p:nvSpPr>
        <p:spPr>
          <a:xfrm>
            <a:off x="10371000" y="4745823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06714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D7849F8D-89A0-44B9-8150-9A9C9BCBF00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42AD047-9210-45FD-866A-BB58BA342571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Drawing 8" descr="Picture looks like as plant, palm, wood, green&#10;&#10;">
            <a:extLst>
              <a:ext uri="{FF2B5EF4-FFF2-40B4-BE49-F238E27FC236}">
                <a16:creationId xmlns:a16="http://schemas.microsoft.com/office/drawing/2014/main" id="{58D7D617-2B9C-4B75-AA91-717B1B34EC99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34" b="21834"/>
          <a:stretch>
            <a:fillRect/>
          </a:stretch>
        </p:blipFill>
        <p:spPr>
          <a:xfrm>
            <a:off x="3881438" y="2141538"/>
            <a:ext cx="3398837" cy="2863850"/>
          </a:xfrm>
        </p:spPr>
      </p:pic>
      <p:pic>
        <p:nvPicPr>
          <p:cNvPr id="10" name="Drawing 9" descr="Picture looks like as red, umbrella, sits, white&#10;&#10;">
            <a:extLst>
              <a:ext uri="{FF2B5EF4-FFF2-40B4-BE49-F238E27FC236}">
                <a16:creationId xmlns:a16="http://schemas.microsoft.com/office/drawing/2014/main" id="{9F092551-B279-4EE5-B8D0-0BB9ABB86497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8" b="18708"/>
          <a:stretch>
            <a:fillRect/>
          </a:stretch>
        </p:blipFill>
        <p:spPr>
          <a:xfrm>
            <a:off x="7689850" y="1989138"/>
            <a:ext cx="3887788" cy="3243262"/>
          </a:xfr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B1D854E-2D5B-4798-B536-E83D24167A5C}"/>
              </a:ext>
            </a:extLst>
          </p:cNvPr>
          <p:cNvSpPr/>
          <p:nvPr/>
        </p:nvSpPr>
        <p:spPr>
          <a:xfrm>
            <a:off x="6325908" y="4745823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F516403-8E53-4B79-8E99-99B1FA190B4D}"/>
              </a:ext>
            </a:extLst>
          </p:cNvPr>
          <p:cNvSpPr/>
          <p:nvPr/>
        </p:nvSpPr>
        <p:spPr>
          <a:xfrm>
            <a:off x="10371000" y="4745823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02</a:t>
            </a:r>
          </a:p>
        </p:txBody>
      </p:sp>
      <p:sp>
        <p:nvSpPr>
          <p:cNvPr id="14" name="Heading 15">
            <a:extLst>
              <a:ext uri="{FF2B5EF4-FFF2-40B4-BE49-F238E27FC236}">
                <a16:creationId xmlns:a16="http://schemas.microsoft.com/office/drawing/2014/main" id="{C3D94D0D-8AAD-4321-95D2-81AAEE22F0FF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76136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a9a4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Write something here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our company values</a:t>
            </a:r>
          </a:p>
        </p:txBody>
      </p:sp>
      <p:sp>
        <p:nvSpPr>
          <p:cNvPr id="18" name="Text 17">
            <a:extLst>
              <a:ext uri="{FF2B5EF4-FFF2-40B4-BE49-F238E27FC236}">
                <a16:creationId xmlns:a16="http://schemas.microsoft.com/office/drawing/2014/main" id="{9AAA197A-DEC9-4539-8FD7-55BF1ECDF457}"/>
              </a:ext>
            </a:extLst>
          </p:cNvPr>
          <p:cNvSpPr txBox="1">
            <a:spLocks/>
          </p:cNvSpPr>
          <p:nvPr/>
        </p:nvSpPr>
        <p:spPr>
          <a:xfrm>
            <a:off x="642687" y="3535380"/>
            <a:ext cx="2995393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a9a42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Lorem ipsum dolor sit </a:t>
            </a:r>
            <a:r>
              <a:rPr lang="en-US" sz="1100" dirty="0" err="1">
                <a:solidFill>
                  <a:schemeClr val="bg1"/>
                </a:solidFill>
              </a:rPr>
              <a:t>amet</a:t>
            </a:r>
            <a:r>
              <a:rPr lang="en-US" sz="1100" dirty="0">
                <a:solidFill>
                  <a:schemeClr val="bg1"/>
                </a:solidFill>
              </a:rPr>
              <a:t>, </a:t>
            </a:r>
            <a:r>
              <a:rPr lang="en-US" sz="1100" dirty="0" err="1">
                <a:solidFill>
                  <a:schemeClr val="bg1"/>
                </a:solidFill>
              </a:rPr>
              <a:t>consectetur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adipiscing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elit</a:t>
            </a:r>
            <a:r>
              <a:rPr lang="en-US" sz="1100" dirty="0">
                <a:solidFill>
                  <a:schemeClr val="bg1"/>
                </a:solidFill>
              </a:rPr>
              <a:t>, sed do </a:t>
            </a:r>
            <a:r>
              <a:rPr lang="en-US" sz="1100" dirty="0" err="1">
                <a:solidFill>
                  <a:schemeClr val="bg1"/>
                </a:solidFill>
              </a:rPr>
              <a:t>eiusmod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tempor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incididunt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ut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labore</a:t>
            </a:r>
            <a:r>
              <a:rPr lang="en-US" sz="1100" dirty="0">
                <a:solidFill>
                  <a:schemeClr val="bg1"/>
                </a:solidFill>
              </a:rPr>
              <a:t> et dolore magna </a:t>
            </a:r>
            <a:r>
              <a:rPr lang="en-US" sz="1100" dirty="0" err="1">
                <a:solidFill>
                  <a:schemeClr val="bg1"/>
                </a:solidFill>
              </a:rPr>
              <a:t>aliqua</a:t>
            </a:r>
            <a:r>
              <a:rPr lang="en-US" sz="1100" dirty="0">
                <a:solidFill>
                  <a:schemeClr val="bg1"/>
                </a:solidFill>
              </a:rPr>
              <a:t>. Ut </a:t>
            </a:r>
            <a:r>
              <a:rPr lang="en-US" sz="1100" dirty="0" err="1">
                <a:solidFill>
                  <a:schemeClr val="bg1"/>
                </a:solidFill>
              </a:rPr>
              <a:t>enim</a:t>
            </a:r>
            <a:r>
              <a:rPr lang="en-US" sz="1100" dirty="0">
                <a:solidFill>
                  <a:schemeClr val="bg1"/>
                </a:solidFill>
              </a:rPr>
              <a:t> ad minim </a:t>
            </a:r>
            <a:r>
              <a:rPr lang="en-US" sz="1100" dirty="0" err="1">
                <a:solidFill>
                  <a:schemeClr val="bg1"/>
                </a:solidFill>
              </a:rPr>
              <a:t>veniam</a:t>
            </a:r>
            <a:r>
              <a:rPr lang="en-US" sz="1100" dirty="0">
                <a:solidFill>
                  <a:schemeClr val="bg1"/>
                </a:solidFill>
              </a:rPr>
              <a:t>, </a:t>
            </a:r>
            <a:r>
              <a:rPr lang="en-US" sz="1100" dirty="0" err="1">
                <a:solidFill>
                  <a:schemeClr val="bg1"/>
                </a:solidFill>
              </a:rPr>
              <a:t>quis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nostrud</a:t>
            </a:r>
            <a:r>
              <a:rPr lang="en-US" sz="1100" dirty="0">
                <a:solidFill>
                  <a:schemeClr val="bg1"/>
                </a:solidFill>
              </a:rPr>
              <a:t> exercitation </a:t>
            </a:r>
            <a:r>
              <a:rPr lang="en-US" sz="1100" dirty="0" err="1">
                <a:solidFill>
                  <a:schemeClr val="bg1"/>
                </a:solidFill>
              </a:rPr>
              <a:t>ullamco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laboris</a:t>
            </a:r>
            <a:r>
              <a:rPr lang="en-US" sz="1100" dirty="0">
                <a:solidFill>
                  <a:schemeClr val="bg1"/>
                </a:solidFill>
              </a:rPr>
              <a:t> nisi </a:t>
            </a:r>
            <a:r>
              <a:rPr lang="en-US" sz="1100" dirty="0" err="1">
                <a:solidFill>
                  <a:schemeClr val="bg1"/>
                </a:solidFill>
              </a:rPr>
              <a:t>ut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aliquip</a:t>
            </a:r>
            <a:r>
              <a:rPr lang="en-US" sz="1100" dirty="0">
                <a:solidFill>
                  <a:schemeClr val="bg1"/>
                </a:solidFill>
              </a:rPr>
              <a:t> ex </a:t>
            </a:r>
            <a:r>
              <a:rPr lang="en-US" sz="1100" dirty="0" err="1">
                <a:solidFill>
                  <a:schemeClr val="bg1"/>
                </a:solidFill>
              </a:rPr>
              <a:t>ea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commodo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consequat</a:t>
            </a:r>
            <a:r>
              <a:rPr lang="en-US" sz="1100" dirty="0">
                <a:solidFill>
                  <a:schemeClr val="bg1"/>
                </a:solidFill>
              </a:rPr>
              <a:t>. Duis </a:t>
            </a:r>
            <a:r>
              <a:rPr lang="en-US" sz="1100" dirty="0" err="1">
                <a:solidFill>
                  <a:schemeClr val="bg1"/>
                </a:solidFill>
              </a:rPr>
              <a:t>aute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irure</a:t>
            </a:r>
            <a:r>
              <a:rPr lang="en-US" sz="1100" dirty="0">
                <a:solidFill>
                  <a:schemeClr val="bg1"/>
                </a:solidFill>
              </a:rPr>
              <a:t> dolor in </a:t>
            </a:r>
            <a:r>
              <a:rPr lang="en-US" sz="1100" dirty="0" err="1">
                <a:solidFill>
                  <a:schemeClr val="bg1"/>
                </a:solidFill>
              </a:rPr>
              <a:t>reprehenderit</a:t>
            </a:r>
            <a:r>
              <a:rPr lang="en-US" sz="1100" dirty="0">
                <a:solidFill>
                  <a:schemeClr val="bg1"/>
                </a:solidFill>
              </a:rPr>
              <a:t> in </a:t>
            </a:r>
            <a:r>
              <a:rPr lang="en-US" sz="1100" dirty="0" err="1">
                <a:solidFill>
                  <a:schemeClr val="bg1"/>
                </a:solidFill>
              </a:rPr>
              <a:t>voluptate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velit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esse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cillum</a:t>
            </a:r>
            <a:r>
              <a:rPr lang="en-US" sz="1100" dirty="0">
                <a:solidFill>
                  <a:schemeClr val="bg1"/>
                </a:solidFill>
              </a:rPr>
              <a:t> dolore </a:t>
            </a:r>
            <a:r>
              <a:rPr lang="en-US" sz="1100" dirty="0" err="1">
                <a:solidFill>
                  <a:schemeClr val="bg1"/>
                </a:solidFill>
              </a:rPr>
              <a:t>eu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fugiat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nulla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pariatur</a:t>
            </a:r>
            <a:r>
              <a:rPr lang="en-US" sz="11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BFB1EF04-CA7C-4FB1-913D-DF8F927269E4}"/>
              </a:ext>
            </a:extLst>
          </p:cNvPr>
          <p:cNvSpPr txBox="1">
            <a:spLocks/>
          </p:cNvSpPr>
          <p:nvPr/>
        </p:nvSpPr>
        <p:spPr>
          <a:xfrm>
            <a:off x="642687" y="3072718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Lorem ipsum dolor sit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67A1A8-5F2D-492C-A686-61A263BC7985}"/>
              </a:ext>
            </a:extLst>
          </p:cNvPr>
          <p:cNvSpPr/>
          <p:nvPr/>
        </p:nvSpPr>
        <p:spPr>
          <a:xfrm>
            <a:off x="651000" y="2407334"/>
            <a:ext cx="562350" cy="5623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hape 2624">
            <a:extLst>
              <a:ext uri="{FF2B5EF4-FFF2-40B4-BE49-F238E27FC236}">
                <a16:creationId xmlns:a16="http://schemas.microsoft.com/office/drawing/2014/main" id="{17957521-16C1-484F-8FCC-1D8CBED0838C}"/>
              </a:ext>
            </a:extLst>
          </p:cNvPr>
          <p:cNvSpPr/>
          <p:nvPr/>
        </p:nvSpPr>
        <p:spPr>
          <a:xfrm>
            <a:off x="814909" y="2571243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a9a42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27234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_theme">
  <a:themeElements>
    <a:clrScheme name="Template_1">
      <a:dk1>
        <a:srgbClr val="040404"/>
      </a:dk1>
      <a:lt1>
        <a:srgbClr val="a9a42c"/>
      </a:lt1>
      <a:dk2>
        <a:srgbClr val="040404"/>
      </a:dk2>
      <a:lt2>
        <a:srgbClr val="a9a42c"/>
      </a:lt2>
      <a:accent1>
        <a:srgbClr val="040404"/>
      </a:accent1>
      <a:accent2>
        <a:srgbClr val="FFFFFF"/>
      </a:accent2>
      <a:accent3>
        <a:srgbClr val="8C8787"/>
      </a:accent3>
      <a:accent4>
        <a:srgbClr val="CACACA"/>
      </a:accent4>
      <a:accent5>
        <a:srgbClr val="a9a42c"/>
      </a:accent5>
      <a:accent6>
        <a:srgbClr val="a9a42c"/>
      </a:accent6>
      <a:hlink>
        <a:srgbClr val="CACACA"/>
      </a:hlink>
      <a:folHlink>
        <a:srgbClr val="8C8787"/>
      </a:folHlink>
    </a:clrScheme>
    <a:fontScheme name="Other 5">
      <a:majorFont>
        <a:latin typeface="Modern Love Caps"/>
        <a:ea typeface=""/>
        <a:cs typeface=""/>
      </a:majorFont>
      <a:minorFont>
        <a:latin typeface="Lato Regular"/>
        <a:ea typeface=""/>
        <a:cs typeface="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cial registration">
  <a:themeElements>
    <a:clrScheme name="Template_1">
      <a:dk1>
        <a:srgbClr val="040404"/>
      </a:dk1>
      <a:lt1>
        <a:srgbClr val="a9a42c"/>
      </a:lt1>
      <a:dk2>
        <a:srgbClr val="040404"/>
      </a:dk2>
      <a:lt2>
        <a:srgbClr val="a9a42c"/>
      </a:lt2>
      <a:accent1>
        <a:srgbClr val="040404"/>
      </a:accent1>
      <a:accent2>
        <a:srgbClr val="FFFFFF"/>
      </a:accent2>
      <a:accent3>
        <a:srgbClr val="8C8787"/>
      </a:accent3>
      <a:accent4>
        <a:srgbClr val="CACACA"/>
      </a:accent4>
      <a:accent5>
        <a:srgbClr val="a9a42c"/>
      </a:accent5>
      <a:accent6>
        <a:srgbClr val="a9a42c"/>
      </a:accent6>
      <a:hlink>
        <a:srgbClr val="CACACA"/>
      </a:hlink>
      <a:folHlink>
        <a:srgbClr val="8C8787"/>
      </a:folHlink>
    </a:clrScheme>
    <a:fontScheme name="Other 5">
      <a:majorFont>
        <a:latin typeface="Modern Love Caps"/>
        <a:ea typeface=""/>
        <a:cs typeface=""/>
      </a:majorFont>
      <a:minorFont>
        <a:latin typeface="Lato Regular"/>
        <a:ea typeface=""/>
        <a:cs typeface="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1701</Words>
  <Application>Microsoft Office PowerPoint</Application>
  <PresentationFormat>Wide-screen</PresentationFormat>
  <Paragraphs>219</Paragraphs>
  <Slides>25</Slides>
  <Notes>0</Notes>
  <HiddenSlides>0</HiddenSlides>
  <MMClips>0</MMClips>
  <ScaleCrop>false</ScaleCrop>
  <HeadingPairs>
    <vt:vector size="6" baseType="variant">
      <vt:variant>
        <vt:lpstr>Used fonts</vt:lpstr>
      </vt:variant>
      <vt:variant>
        <vt:i4>14</vt:i4>
      </vt:variant>
      <vt:variant>
        <vt:lpstr>Subject</vt:lpstr>
      </vt:variant>
      <vt:variant>
        <vt:i4>2</vt:i4>
      </vt:variant>
      <vt:variant>
        <vt:lpstr>Headings slides</vt:lpstr>
      </vt:variant>
      <vt:variant>
        <vt:i4>25</vt:i4>
      </vt:variant>
    </vt:vector>
  </HeadingPairs>
  <TitlesOfParts>
    <vt:vector size="41" baseType="lpstr">
      <vt:lpstr>Calibri</vt:lpstr>
      <vt:lpstr>Modern Love Caps (Headings)</vt:lpstr>
      <vt:lpstr>Gill Sans</vt:lpstr>
      <vt:lpstr>Montserrat</vt:lpstr>
      <vt:lpstr>Poppins Bold</vt:lpstr>
      <vt:lpstr>Mistral</vt:lpstr>
      <vt:lpstr>Modern Love Caps</vt:lpstr>
      <vt:lpstr>Roboto</vt:lpstr>
      <vt:lpstr>Lato Light</vt:lpstr>
      <vt:lpstr>Lato</vt:lpstr>
      <vt:lpstr>Lato Regular</vt:lpstr>
      <vt:lpstr>Arial</vt:lpstr>
      <vt:lpstr>Poppins</vt:lpstr>
      <vt:lpstr>Gudea</vt:lpstr>
      <vt:lpstr>Simple_theme</vt:lpstr>
      <vt:lpstr>Special registration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A_GROM</dc:creator>
  <cp:lastModifiedBy>A_GROM</cp:lastModifiedBy>
  <cp:revision>68</cp:revision>
  <dcterms:created xsi:type="dcterms:W3CDTF">2020-04-21T09:44:24Z</dcterms:created>
  <dcterms:modified xsi:type="dcterms:W3CDTF">2020-05-07T09:26:30Z</dcterms:modified>
</cp:coreProperties>
</file>

<file path=docProps/thumbnail.jpeg>
</file>